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ppt/notesSlides/notesSlide30.xml" ContentType="application/vnd.openxmlformats-officedocument.presentationml.notesSlide+xml"/>
  <Override PartName="/ppt/ink/ink2.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3.xml" ContentType="application/inkml+xml"/>
  <Override PartName="/ppt/ink/ink4.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5.xml" ContentType="application/inkml+xml"/>
  <Override PartName="/ppt/notesSlides/notesSlide69.xml" ContentType="application/vnd.openxmlformats-officedocument.presentationml.notesSlide+xml"/>
  <Override PartName="/ppt/ink/ink6.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0"/>
  </p:notesMasterIdLst>
  <p:handoutMasterIdLst>
    <p:handoutMasterId r:id="rId81"/>
  </p:handoutMasterIdLst>
  <p:sldIdLst>
    <p:sldId id="256" r:id="rId3"/>
    <p:sldId id="257" r:id="rId4"/>
    <p:sldId id="258" r:id="rId5"/>
    <p:sldId id="259" r:id="rId6"/>
    <p:sldId id="260" r:id="rId7"/>
    <p:sldId id="261" r:id="rId8"/>
    <p:sldId id="262" r:id="rId9"/>
    <p:sldId id="269" r:id="rId10"/>
    <p:sldId id="264" r:id="rId11"/>
    <p:sldId id="265" r:id="rId12"/>
    <p:sldId id="266" r:id="rId13"/>
    <p:sldId id="267" r:id="rId14"/>
    <p:sldId id="268" r:id="rId15"/>
    <p:sldId id="270" r:id="rId16"/>
    <p:sldId id="272" r:id="rId17"/>
    <p:sldId id="271" r:id="rId18"/>
    <p:sldId id="273" r:id="rId19"/>
    <p:sldId id="274" r:id="rId20"/>
    <p:sldId id="275" r:id="rId21"/>
    <p:sldId id="276" r:id="rId22"/>
    <p:sldId id="277" r:id="rId23"/>
    <p:sldId id="278" r:id="rId24"/>
    <p:sldId id="279" r:id="rId25"/>
    <p:sldId id="287" r:id="rId26"/>
    <p:sldId id="281" r:id="rId27"/>
    <p:sldId id="282" r:id="rId28"/>
    <p:sldId id="283" r:id="rId29"/>
    <p:sldId id="284" r:id="rId30"/>
    <p:sldId id="288" r:id="rId31"/>
    <p:sldId id="289" r:id="rId32"/>
    <p:sldId id="291" r:id="rId33"/>
    <p:sldId id="290"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3" r:id="rId73"/>
    <p:sldId id="334" r:id="rId74"/>
    <p:sldId id="331" r:id="rId75"/>
    <p:sldId id="335" r:id="rId76"/>
    <p:sldId id="332" r:id="rId77"/>
    <p:sldId id="336" r:id="rId78"/>
    <p:sldId id="337" r:id="rId79"/>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0" autoAdjust="0"/>
    <p:restoredTop sz="75193" autoAdjust="0"/>
  </p:normalViewPr>
  <p:slideViewPr>
    <p:cSldViewPr snapToGrid="0">
      <p:cViewPr varScale="1">
        <p:scale>
          <a:sx n="95" d="100"/>
          <a:sy n="95" d="100"/>
        </p:scale>
        <p:origin x="640"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presProps" Target="presProp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7A94AF-6257-A0B0-1F9B-2AE5D41EEEAA}"/>
              </a:ext>
            </a:extLst>
          </p:cNvPr>
          <p:cNvSpPr txBox="1">
            <a:spLocks noGrp="1"/>
          </p:cNvSpPr>
          <p:nvPr>
            <p:ph type="hdr" sz="quarter"/>
          </p:nvPr>
        </p:nvSpPr>
        <p:spPr>
          <a:xfrm>
            <a:off x="0" y="0"/>
            <a:ext cx="3372840" cy="502560"/>
          </a:xfrm>
          <a:prstGeom prst="rect">
            <a:avLst/>
          </a:prstGeom>
          <a:noFill/>
          <a:ln>
            <a:noFill/>
          </a:ln>
        </p:spPr>
        <p:txBody>
          <a:bodyPr vert="horz" wrap="non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en-IN" sz="1400" b="0" i="0" u="none" strike="noStrike" kern="1200" cap="none">
              <a:ln>
                <a:noFill/>
              </a:ln>
              <a:latin typeface="Liberation Sans" pitchFamily="18"/>
              <a:ea typeface="Noto Sans CJK SC" pitchFamily="2"/>
              <a:cs typeface="Lohit Devanagari" pitchFamily="2"/>
            </a:endParaRPr>
          </a:p>
        </p:txBody>
      </p:sp>
      <p:sp>
        <p:nvSpPr>
          <p:cNvPr id="3" name="Date Placeholder 2">
            <a:extLst>
              <a:ext uri="{FF2B5EF4-FFF2-40B4-BE49-F238E27FC236}">
                <a16:creationId xmlns:a16="http://schemas.microsoft.com/office/drawing/2014/main" id="{7C4223C0-E32C-04DB-DD25-53E223FA2B02}"/>
              </a:ext>
            </a:extLst>
          </p:cNvPr>
          <p:cNvSpPr txBox="1">
            <a:spLocks noGrp="1"/>
          </p:cNvSpPr>
          <p:nvPr>
            <p:ph type="dt" sz="quarter" idx="1"/>
          </p:nvPr>
        </p:nvSpPr>
        <p:spPr>
          <a:xfrm>
            <a:off x="4399200" y="0"/>
            <a:ext cx="3372840" cy="502560"/>
          </a:xfrm>
          <a:prstGeom prst="rect">
            <a:avLst/>
          </a:prstGeom>
          <a:noFill/>
          <a:ln>
            <a:noFill/>
          </a:ln>
        </p:spPr>
        <p:txBody>
          <a:bodyPr vert="horz" wrap="non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en-IN" sz="1400" b="0" i="0" u="none" strike="noStrike" kern="1200" cap="none">
              <a:ln>
                <a:noFill/>
              </a:ln>
              <a:latin typeface="Liberation Sans" pitchFamily="18"/>
              <a:ea typeface="Noto Sans CJK SC" pitchFamily="2"/>
              <a:cs typeface="Lohit Devanagari" pitchFamily="2"/>
            </a:endParaRPr>
          </a:p>
        </p:txBody>
      </p:sp>
      <p:sp>
        <p:nvSpPr>
          <p:cNvPr id="4" name="Footer Placeholder 3">
            <a:extLst>
              <a:ext uri="{FF2B5EF4-FFF2-40B4-BE49-F238E27FC236}">
                <a16:creationId xmlns:a16="http://schemas.microsoft.com/office/drawing/2014/main" id="{60ED0F3C-B8B4-0B7F-B4B8-B3EB276D2CA8}"/>
              </a:ext>
            </a:extLst>
          </p:cNvPr>
          <p:cNvSpPr txBox="1">
            <a:spLocks noGrp="1"/>
          </p:cNvSpPr>
          <p:nvPr>
            <p:ph type="ftr" sz="quarter" idx="2"/>
          </p:nvPr>
        </p:nvSpPr>
        <p:spPr>
          <a:xfrm>
            <a:off x="0" y="9555480"/>
            <a:ext cx="3372840" cy="50256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en-IN" sz="1400" b="0" i="0" u="none" strike="noStrike" kern="1200" cap="none">
              <a:ln>
                <a:noFill/>
              </a:ln>
              <a:latin typeface="Liberation Sans" pitchFamily="18"/>
              <a:ea typeface="Noto Sans CJK SC" pitchFamily="2"/>
              <a:cs typeface="Lohit Devanagari" pitchFamily="2"/>
            </a:endParaRPr>
          </a:p>
        </p:txBody>
      </p:sp>
      <p:sp>
        <p:nvSpPr>
          <p:cNvPr id="5" name="Slide Number Placeholder 4">
            <a:extLst>
              <a:ext uri="{FF2B5EF4-FFF2-40B4-BE49-F238E27FC236}">
                <a16:creationId xmlns:a16="http://schemas.microsoft.com/office/drawing/2014/main" id="{A60B952B-BB8F-8C14-3EDE-852C3E036CED}"/>
              </a:ext>
            </a:extLst>
          </p:cNvPr>
          <p:cNvSpPr txBox="1">
            <a:spLocks noGrp="1"/>
          </p:cNvSpPr>
          <p:nvPr>
            <p:ph type="sldNum" sz="quarter" idx="3"/>
          </p:nvPr>
        </p:nvSpPr>
        <p:spPr>
          <a:xfrm>
            <a:off x="4399200" y="9555480"/>
            <a:ext cx="3372840" cy="50256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79655EE5-46CC-4A96-97B7-F88075807E07}" type="slidenum">
              <a:t>‹#›</a:t>
            </a:fld>
            <a:endParaRPr lang="en-IN"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4945196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4:04:10.311"/>
    </inkml:context>
    <inkml:brush xml:id="br0">
      <inkml:brushProperty name="width" value="0.35" units="cm"/>
      <inkml:brushProperty name="height" value="0.35" units="cm"/>
      <inkml:brushProperty name="color" value="#FFFFFF"/>
    </inkml:brush>
  </inkml:definitions>
  <inkml:trace contextRef="#ctx0" brushRef="#br0">600 712 24575,'1'-64'0,"3"1"0,3-1 0,3 1 0,2 1 0,22-65 0,-25 97 0,33-95 0,-34 104 0,1 1 0,1 1 0,22-35 0,-30 54 0,-3 8 0,-4 10 0,-10 19 0,-2-1 0,-1 0 0,-27 37 0,-14 28 0,-53 126 0,71-139 0,39-86 0,1 1 0,0 0 0,0-1 0,0 1 0,0 0 0,0 0 0,1-1 0,0 1 0,-1 5 0,1-7 0,0 0 0,1 0 0,-1 0 0,0-1 0,0 1 0,1 0 0,-1 0 0,1 0 0,-1-1 0,1 1 0,-1 0 0,1 0 0,-1-1 0,1 1 0,0 0 0,-1-1 0,1 1 0,0-1 0,0 1 0,-1-1 0,1 1 0,0-1 0,0 0 0,0 1 0,-1-1 0,1 0 0,0 1 0,0-1 0,0 0 0,0 0 0,0 0 0,0 0 0,0 0 0,1 0 0,6-1 0,0 1 0,0-1 0,0 0 0,0-1 0,-1 0 0,1-1 0,0 1 0,6-5 0,59-31 0,-58 28 0,0-1 0,-1 0 0,0-2 0,-1 1 0,18-23 0,-30 34 0,0 0 0,1 0 0,-1 0 0,1 0 0,-1 0 0,1 1 0,-1-1 0,1 1 0,-1-1 0,1 1 0,-1-1 0,1 1 0,0 0 0,-1 0 0,1 0 0,0 0 0,1 0 0,36 5 0,-18-2 0,-11-2 0,0-1 0,0 0 0,-1-1 0,1 1 0,0-2 0,0 0 0,12-3 0,-18 3 0,-1 1 0,1-1 0,0 0 0,-1 0 0,0 0 0,1 0 0,-1-1 0,0 1 0,0-1 0,0 0 0,0 0 0,-1 0 0,1 0 0,-1 0 0,0-1 0,0 1 0,0-1 0,0 1 0,-1-1 0,2-5 0,14-31 0,-13 33 0,-1-1 0,0-1 0,0 1 0,4-17 0,-4 9 0,1 0 0,1 1 0,10-25 0,-9 28 0,-1 0 0,-1 0 0,0 0 0,-1 0 0,0-1 0,1-19 0,-4 31 0,1 0 0,-1-1 0,0 1 0,0 0 0,0 0 0,0 0 0,-1-1 0,1 1 0,0 0 0,0 0 0,-1 0 0,1 0 0,0-1 0,-1 1 0,0 0 0,1 0 0,-1 0 0,1 0 0,-1 0 0,0 0 0,0 0 0,0 1 0,0-2 0,-1 1 0,1 1 0,0 0 0,0 0 0,0 0 0,-1-1 0,1 1 0,0 0 0,0 1 0,0-1 0,-1 0 0,1 0 0,0 0 0,0 1 0,0-1 0,0 0 0,0 1 0,-1-1 0,0 2 0,-8 4 0,0 0 0,1 1 0,-14 13 0,18-15 0,-8 6 0,-14 12 0,-38 44 0,45-46 0,-30 27 0,-3 1 0,48-45 0,0 0 0,0 0 0,0 0 0,0-1 0,-1 1 0,1-1 0,-1-1 0,-9 4 0,-55 12 0,11-3 0,-24 6 0,54-15 0,-30 11 0,-72 39 0,116-48 0,1-1 0,0 2 0,-19 14 0,-16 10 0,16-12 0,22-14 0,-1 0 0,0 0 0,0-1 0,-25 9 0,36-15 12,0 1-1,0-1 0,0 0 1,-1 0-1,1 1 1,0-1-1,0 1 0,0-1 1,0 1-1,0-1 0,0 1 1,0 0-1,0-1 1,-1 3-1,2-3-5,0 0 0,0 1 0,0-1 0,1 0 0,-1 1 0,0-1 1,0 0-1,1 1 0,-1-1 0,0 0 0,0 0 0,1 1 0,-1-1 0,0 0 0,1 0 0,-1 1 1,0-1-1,1 0 0,-1 0 0,1 0 0,-1 0 0,0 0 0,1 0 0,-1 0 0,0 1 0,1-1 0,0 0 1,37 4-1714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6T04:07:37.575"/>
    </inkml:context>
    <inkml:brush xml:id="br0">
      <inkml:brushProperty name="width" value="0.35" units="cm"/>
      <inkml:brushProperty name="height" value="0.35" units="cm"/>
      <inkml:brushProperty name="color" value="#FFFFFF"/>
    </inkml:brush>
  </inkml:definitions>
  <inkml:trace contextRef="#ctx0" brushRef="#br0">831 823 24575,'-10'2'0,"0"0"0,-1 0 0,1 1 0,0 0 0,0 1 0,1 0 0,-1 1 0,1 0 0,-15 10 0,-9 4 0,12-8 0,-35 19 0,-53 37 0,78-46 0,-1-2 0,0-1 0,-2-2 0,0-1 0,0-1 0,-57 13 0,49-15 0,24-6 0,-1-1 0,0-1 0,0-1 0,0 0 0,-34 0 0,52-3 0,0 0 0,0 0 0,0 0 0,0 0 0,1 0 0,-1-1 0,0 1 0,0 0 0,0-1 0,0 1 0,1 0 0,-1-1 0,0 1 0,0-1 0,1 1 0,-1-1 0,0 0 0,1 1 0,-1-1 0,0 0 0,1 1 0,-1-1 0,1 0 0,-1 0 0,1 1 0,0-1 0,-1 0 0,1 0 0,0 0 0,-1 0 0,1 1 0,0-1 0,0 0 0,0 0 0,0 0 0,0 0 0,0 0 0,0 0 0,0 0 0,0 1 0,0-1 0,1 0 0,-1 0 0,0 0 0,0 0 0,2-1 0,0-6 0,1 1 0,1 0 0,8-14 0,-12 21 0,31-44 0,2 2 0,2 1 0,65-59 0,-77 78 0,3-4 0,-10 9 0,27-21 0,-35 33 0,0-1 0,0 2 0,0-1 0,0 1 0,0 1 0,1-1 0,10-2 0,2 2 0,40-4 0,-46 7 0,1 0 0,-1-2 0,1 0 0,-1 0 0,21-9 0,-19 4 0,0-1 0,-1-1 0,0 0 0,0-1 0,-2-1 0,1 0 0,-1-1 0,-1-1 0,22-30 0,-26 34 0,1 1 0,15-13 0,7-7 0,22-28 0,-3-1 0,70-104 0,-106 137 0,-4 6 0,1 1 0,1 0 0,25-28 0,-18 23 0,-16 17 0,0 1 0,1 0 0,0-1 0,0 2 0,10-9 0,-13 12 0,-1 0 0,1 0 0,0 1 0,0-1 0,0 0 0,-1 1 0,1-1 0,0 1 0,0 0 0,0 0 0,0-1 0,0 1 0,0 0 0,0 1 0,0-1 0,0 0 0,0 0 0,-1 1 0,1-1 0,0 1 0,0 0 0,0 0 0,-1-1 0,1 1 0,0 0 0,1 2 0,0-1 0,1 1 0,-1 0 0,0 0 0,0 1 0,-1-1 0,1 1 0,-1-1 0,1 1 0,-1 0 0,0 0 0,-1 0 0,1 0 0,-1 0 0,1 0 0,-1 1 0,0 7 0,2 9 0,-1 1 0,-2 25 0,0-24 0,0 50 0,-3-1 0,-3 0 0,-3 0 0,-4-1 0,-2-1 0,-4 0 0,-52 129 0,65-184 0,-1 0 0,0 0 0,-1-1 0,-1 0 0,0 0 0,-1-1 0,-1 0 0,0-1 0,-22 20 0,23-24 0,0 1 0,1 0 0,-14 18 0,18-19 0,-1-1 0,0 0 0,0-1 0,0 1 0,-1-1 0,0 0 0,-1-1 0,-12 8 0,20-13 0,0 0 0,-1 1 0,1-1 0,-1 0 0,1 0 0,-1 1 0,1-1 0,-1 0 0,1 0 0,0 0 0,-1 0 0,1 0 0,-1 0 0,1 0 0,-1 0 0,1 0 0,-1 0 0,1 0 0,-1 0 0,1 0 0,-1 0 0,1 0 0,-1-1 0,1 1 0,-1 0 0,1 0 0,0 0 0,-1-1 0,1 1 0,-1 0 0,1-1 0,-1 1 0,1-2 0,-1 1 0,1 0 0,-1 0 0,1 0 0,0 0 0,-1-1 0,1 1 0,0 0 0,0 0 0,0-1 0,0 1 0,0-2 0,8-35 0,5 6 0,2 0 0,32-51 0,47-55 0,-87 130 0,25-37 0,89-133 0,-115 164 0,-6 14 0,0 0 0,0 0 0,0 0 0,0 0 0,0-1 0,0 1 0,0 0 0,0 0 0,0 0 0,0 0 0,0 0 0,0 0 0,0-1 0,-1 1 0,1 0 0,0 0 0,0 0 0,0 0 0,0 0 0,0 0 0,0 0 0,0 0 0,0 0 0,0-1 0,-1 1 0,1 0 0,0 0 0,0 0 0,0 0 0,0 0 0,0 0 0,0 0 0,-1 0 0,1 0 0,0 0 0,0 0 0,0 0 0,0 0 0,0 0 0,0 0 0,-1 0 0,1 0 0,0 0 0,0 0 0,0 0 0,0 0 0,-25 12 0,9-4 0,-281 141 0,245-118 0,1 3 0,2 2 0,-67 62 0,111-94 0,1-1 0,-1 1 0,0-1 0,0 0 0,-10 4 0,-2 2 0,17-9 0,0 0 0,-1 0 0,1 0 0,0 0 0,0 0 0,0 0 0,-1 0 0,1 0 0,0 0 0,0 0 0,0 0 0,0 0 0,-1 0 0,1 0 0,0 1 0,0-1 0,0 0 0,0 0 0,-1 0 0,1 0 0,0 0 0,0 0 0,0 0 0,0 1 0,0-1 0,-1 0 0,1 0 0,0 0 0,0 0 0,0 0 0,0 1 0,0-1 0,0 0 0,0 0 0,0 0 0,0 0 0,0 1 0,0-1 0,0 0 0,0 0 0,0 0 0,0 1 0,0-1 0,0 0 0,0 0 0,0 0 0,0 0 0,0 1 0,0-1 0,0 0 0,0 0 0,0 0 0,0 0 0,0 1 0,0-1 0,1 0 0,-1 0 0,0 0 0,0 0 0,0 0 0,0 1 0,14-1 0,8-9 0,-1 0 0,-1-2 0,0 0 0,-1-1 0,26-21 0,-23 17 0,-5 5 0,35-28 0,-48 36 0,0-1 0,0 1 0,-1-1 0,1 0 0,-1 0 0,0-1 0,0 1 0,5-10 0,-8 14 0,0-1 0,1 1 0,-1-1 0,0 1 0,0 0 0,0-1 0,0 1 0,1-1 0,-1 1 0,0-1 0,0 1 0,0-1 0,0 1 0,0-1 0,0 1 0,0 0 0,0-1 0,0 1 0,0-1 0,-1 1 0,1-1 0,0 1 0,0-1 0,0 1 0,-1 0 0,1-1 0,0 1 0,0-1 0,-1 1 0,1 0 0,0-1 0,-1 1 0,1 0 0,0-1 0,-1 1 0,1 0 0,0 0 0,-1-1 0,1 1 0,-1 0 0,1 0 0,-1 0 0,1-1 0,-1 1 0,1 0 0,0 0 0,-1 0 0,1 0 0,-1 0 0,1 0 0,-1 0 0,1 0 0,-1 0 0,-27 6 0,9 4 0,1 0 0,0 2 0,0 0 0,1 1 0,1 0 0,0 1 0,1 1 0,0 1 0,2 0 0,-21 31 0,29-40 0,1 0 0,0 0 0,0 1 0,1-1 0,0 1 0,0 0 0,1 0 0,0 0 0,0 0 0,1 0 0,0 1 0,0-1 0,1 0 0,0 0 0,1 1 0,3 14 0,-4-21 0,1 0 0,0 0 0,0 0 0,0 0 0,1 0 0,-1-1 0,0 1 0,1 0 0,-1-1 0,1 1 0,0-1 0,-1 1 0,1-1 0,0 0 0,0 0 0,0 0 0,0 0 0,0 0 0,0 0 0,0-1 0,0 1 0,4 0 0,6 1 0,-1 0 0,0-1 0,13 0 0,-16-1 0,-5 0 0,7 1 0,0-1 0,0 0 0,0-1 0,0 0 0,11-3 0,-20 3 0,1 1 0,0-1 0,0 1 0,-1-1 0,1 0 0,-1 0 0,1 1 0,0-1 0,-1 0 0,1-1 0,-1 1 0,0 0 0,1 0 0,-1-1 0,0 1 0,0 0 0,0-1 0,0 1 0,0-1 0,0 0 0,0 1 0,-1-1 0,1 0 0,-1 1 0,1-1 0,-1 0 0,1 0 0,-1 1 0,0-1 0,0 0 0,0 0 0,0 0 0,0 0 0,0 1 0,-1-3 0,0 1 0,0 0 0,0 0 0,0 0 0,0 0 0,-1 1 0,1-1 0,-1 1 0,0-1 0,0 1 0,0-1 0,0 1 0,0 0 0,0 0 0,0 0 0,-1 0 0,1 1 0,-1-1 0,-4-2 0,-2 0 0,0-1 0,-1 2 0,1-1 0,-12-1 0,9 2 0,-1 1 0,0 0 0,0 1 0,0 0 0,0 1 0,0 1 0,0 0 0,-13 3 0,21-3 0,0 1 0,0-1 0,0 1 0,0 0 0,0 0 0,0 1 0,1 0 0,-1-1 0,-7 7 0,10-6 0,-1-1 0,1 1 0,0 0 0,0 0 0,0 0 0,0 0 0,1 0 0,-1 0 0,1 0 0,0 0 0,-1 0 0,2 1 0,-1-1 0,0 1 0,1-1 0,-1 5 0,1-6 0,0 0 0,1 0 0,-1 0 0,0 0 0,1 0 0,-1 0 0,1 0 0,0 0 0,0 0 0,0 0 0,0 0 0,0 0 0,0-1 0,0 1 0,1 0 0,-1-1 0,1 1 0,-1-1 0,1 0 0,-1 1 0,1-1 0,0 0 0,0 0 0,-1 0 0,1 0 0,0 0 0,0-1 0,0 1 0,3 0 0,7 3 0,0-2 0,0 1 0,20 0 0,-28-3 0,2 1 0,14 1 0,0 0 0,1-2 0,-1 0 0,0-1 0,20-4 0,-39 5 0,-1 0 0,1 0 0,-1 0 0,0 0 0,1 0 0,-1 0 0,1 0 0,-1 0 0,0 0 0,1 0 0,-1 0 0,0-1 0,1 1 0,-1 0 0,0 0 0,1 0 0,-1 0 0,0-1 0,1 1 0,-1 0 0,0 0 0,1-1 0,-1 1 0,0 0 0,0 0 0,0-1 0,1 1 0,-1 0 0,0-1 0,0 1 0,1-1 0,-13-4 0,-23 1 0,22 3 0,0 1 0,-1 0 0,1 1 0,0 0 0,0 1 0,0 1 0,0 0 0,-19 8 0,22-7 0,0 1 0,0 1 0,1-1 0,0 2 0,0-1 0,1 1 0,0 0 0,0 1 0,0 0 0,-11 16 0,7-5 0,0 0 0,1 1 0,1 1 0,0 0 0,2 0 0,1 1 0,0-1 0,2 2 0,1-1 0,0 0 0,2 1 0,0 0 0,2 0 0,3 33 0,-3-52 0,1 0 0,0 0 0,0-1 0,0 1 0,0 0 0,1-1 0,-1 1 0,1-1 0,0 1 0,0-1 0,0 0 0,1 0 0,-1 0 0,6 5 0,-3-4 0,0 0 0,0-1 0,1 1 0,-1-1 0,1 0 0,0-1 0,-1 0 0,10 3 0,8-1 0,0 0 0,0-1 0,44-1 0,-61-2 0,29-1 0,-1-1 0,0-2 0,0-1 0,-1-2 0,1-1 0,-2-2 0,1-1 0,-1-1 0,-1-2 0,0-1 0,29-20 0,-53 29 0,0 0 0,0 0 0,-1 0 0,0 0 0,0-1 0,0 0 0,-1-1 0,0 1 0,-1-1 0,0 0 0,0 0 0,0 0 0,-1-1 0,0 1 0,-1-1 0,0 0 0,0 0 0,-1 0 0,0 0 0,-1-13 0,0 16 0,0 0 0,-1 0 0,1 1 0,-1-1 0,-1 0 0,1 1 0,-1-1 0,0 1 0,0-1 0,0 1 0,-1 0 0,0 0 0,0 0 0,0 0 0,-1 0 0,0 1 0,0 0 0,0 0 0,0 0 0,0 0 0,-1 0 0,0 1 0,0 0 0,0 0 0,0 0 0,0 1 0,0 0 0,-1 0 0,1 0 0,-1 0 0,0 1 0,-6-1 0,6 1 0,0 1 0,0-1 0,0 1 0,0 0 0,0 0 0,0 1 0,0 0 0,0 0 0,1 0 0,-1 1 0,0 0 0,1 0 0,-1 0 0,-9 7 0,9-5 0,0 1 0,1-1 0,0 1 0,0 0 0,0 1 0,1-1 0,-1 1 0,2 0 0,-1 0 0,-5 13 0,1 1 0,2 0 0,0 0 0,2 0 0,0 1 0,1 0 0,1 0 0,1 30 0,2-45 0,-2 11 0,2-1 0,1 1 0,4 23 0,-5-37 0,-1 1 0,1-1 0,1 1 0,-1-1 0,0 1 0,1-1 0,0 0 0,0 0 0,0 1 0,0-1 0,0-1 0,1 1 0,-1 0 0,1-1 0,-1 1 0,1-1 0,0 0 0,0 1 0,1-2 0,-1 1 0,5 2 0,-6-3 0,-1-1 0,1 0 0,0 1 0,0-1 0,0 0 0,0 0 0,-1 0 0,1 0 0,0 0 0,0-1 0,0 1 0,-1 0 0,1-1 0,0 1 0,0-1 0,-1 0 0,1 0 0,0 1 0,-1-1 0,1 0 0,-1 0 0,1-1 0,-1 1 0,0 0 0,1 0 0,-1-1 0,2-2 0,2-3 0,0-1 0,0 0 0,0 0 0,3-11 0,3-7 0,-2 0 0,-1-1 0,-1 0 0,-2 0 0,0 0 0,-2-1 0,-1 1 0,-2-52 0,-1 73 0,1 0 0,-1 0 0,0 0 0,-1 1 0,1-1 0,-1 0 0,0 0 0,-1 1 0,-2-6 0,3 9 0,1 0 0,-1 0 0,1 0 0,-1 1 0,1-1 0,-1 1 0,0-1 0,0 1 0,0 0 0,0 0 0,0 0 0,0 0 0,0 0 0,0 0 0,0 0 0,-1 1 0,1-1 0,0 1 0,0 0 0,-1-1 0,1 1 0,0 0 0,-1 0 0,1 1 0,0-1 0,-3 1 0,-3 1 0,1 0 0,-1 0 0,1 1 0,0 0 0,0 0 0,0 1 0,0 0 0,1 0 0,0 1 0,0 0 0,-10 9 0,0 2 0,1 2 0,-23 32 0,5 2 0,2 2 0,2 1 0,3 1 0,2 1 0,-24 91 0,44-133 0,-12 51 0,14-59 0,1 0 0,1 1 0,-1-1 0,1 0 0,1 0 0,1 14 0,-2-20 0,1 0 0,-1 0 0,0 1 0,1-1 0,-1 0 0,1 0 0,0 0 0,-1 0 0,1 0 0,0 0 0,0 0 0,-1 0 0,1 0 0,0 0 0,0 0 0,0 0 0,0-1 0,0 1 0,0 0 0,1-1 0,0 1 0,1 0 0,0 0 0,-1-1 0,1 1 0,0-1 0,0 1 0,0-1 0,-1 0 0,1 0 0,4-1 0,4-1 0,0-1 0,0 0 0,20-8 0,4-6 0,-1 0 0,-1-2 0,0-2 0,-2-1 0,0-1 0,50-51 0,-46 38 0,-2-2 0,-1-2 0,-3 0 0,44-80 0,-62 99 0,-1-1 0,-1 1 0,9-32 0,-16 46 0,0 0 0,-1-1 0,0 1 0,0 0 0,0-1 0,-1 1 0,0-1 0,-1 1 0,1-1 0,-1 1 0,-1-1 0,0 1 0,0 0 0,-4-11 0,5 16 0,0-1 0,-1 1 0,1 0 0,-1 0 0,1-1 0,-1 1 0,0 0 0,0 0 0,0 1 0,0-1 0,0 0 0,0 1 0,0-1 0,-1 1 0,1 0 0,-1-1 0,1 1 0,-1 0 0,1 1 0,-1-1 0,1 0 0,-1 1 0,-5-1 0,5 1 0,0 1 0,0-1 0,0 1 0,0-1 0,0 1 0,0 0 0,0 0 0,0 1 0,0-1 0,0 1 0,0-1 0,1 1 0,-1 0 0,1 0 0,-1 0 0,1 0 0,0 1 0,0-1 0,-4 5 0,-1 4 0,0-2 0,1-1 0,0 2 0,0-1 0,1 0 0,-6 19 0,10-26 0,0 1 0,1-1 0,-1 1 0,1-1 0,0 1 0,0-1 0,0 1 0,0 0 0,0-1 0,1 1 0,-1-1 0,1 1 0,-1-1 0,1 1 0,0-1 0,0 0 0,0 1 0,1-1 0,-1 0 0,0 0 0,1 0 0,-1 0 0,1 0 0,0 0 0,0 0 0,0 0 0,0-1 0,0 1 0,0-1 0,3 2 0,4 2 0,0 0 0,1-1 0,0 0 0,0-1 0,0 0 0,0 0 0,1-1 0,-1 0 0,1-1 0,14 0 0,0-2 0,0 0 0,0-1 0,32-8 0,50-18 0,-95 24 0,0-1 0,0 0 0,-1-1 0,0 0 0,0 0 0,18-15 0,-25 17 0,-1-1 0,1 1 0,-1-1 0,0 0 0,0 0 0,-1 0 0,1 0 0,-1 0 0,0 0 0,-1-1 0,1 1 0,-1-1 0,0 1 0,0-1 0,-1-10 0,0 5 0,0 1 0,0 0 0,-2 0 0,1-1 0,-1 1 0,-1 0 0,-6-18 0,3 17 0,0 0 0,-1 1 0,0 0 0,-1 0 0,0 1 0,-1 0 0,1 1 0,-2-1 0,1 2 0,-1-1 0,0 1 0,-1 1 0,1 0 0,-19-7 0,8 4 0,0 1 0,-1 1 0,1 1 0,-2 1 0,1 1 0,0 1 0,-25 0 0,45 3 0,-1 0 0,1 0 0,0 0 0,0 1 0,0-1 0,0 0 0,0 1 0,-1-1 0,1 1 0,0 0 0,0 0 0,0 0 0,1 0 0,-1 0 0,-3 2 0,4-2 0,0 0 0,1 0 0,-1 1 0,0-1 0,0 0 0,1 1 0,-1-1 0,1 0 0,-1 1 0,1-1 0,-1 1 0,1-1 0,0 1 0,0-1 0,0 1 0,0-1 0,0 1 0,0-1 0,0 1 0,0-1 0,1 1 0,-1-1 0,0 0 0,2 2 0,4 13 0,1 0 0,1-1 0,1-1 0,0 1 0,22 25 0,-8-10 0,5 10 0,-10-12 0,40 44 0,-57-71 0,0 1 0,0-1 0,1 1 0,-1-1 0,0 0 0,1 0 0,-1 0 0,1 0 0,0 0 0,-1 0 0,1 0 0,0 0 0,-1-1 0,1 1 0,0-1 0,0 1 0,0-1 0,0 0 0,-1 0 0,1 1 0,0-1 0,2-1 0,-1 0 0,-1 1 0,0-1 0,0 0 0,0 0 0,0-1 0,0 1 0,-1 0 0,1-1 0,0 1 0,-1-1 0,1 0 0,-1 1 0,1-1 0,-1 0 0,2-3 0,3-6 0,-1 0 0,0-1 0,-1 0 0,0 0 0,3-18 0,-4 17 0,-1-1 0,-1-1 0,0 1 0,-1 0 0,0 0 0,-2 0 0,1 0 0,-2 0 0,0 0 0,0 0 0,-1 1 0,-1-1 0,0 1 0,-1 0 0,-9-14 0,3 8 0,-1 1 0,-1 1 0,0 0 0,-2 1 0,1 1 0,-2 0 0,0 1 0,-1 1 0,-20-12 0,-40-18 0,45 25 0,25 14 0,9 5 0,85 46 0,97 61 0,-152-84 0,0 2 0,53 57 0,-127-146 0,15 31 0,-1 2 0,-2 1 0,-55-41 0,57 55 0,13 13 0,16 2 0,0 0 0,0 0 0,-1 0 0,1 0 0,0 0 0,-1 1 0,1-1 0,0 0 0,0 0 0,0 0 0,-1 1 0,1-1 0,0 0 0,0 0 0,0 1 0,-1-1 0,1 0 0,0 0 0,0 1 0,0-1 0,0 0 0,0 0 0,0 1 0,0-1 0,-1 0 0,1 1 0,0-1 0,0 0 0,0 1 0,0-1 0,0 0 0,0 0 0,1 1 0,-1-1 0,0 0 0,0 1 0,0-1 0,0 1 0,2 4 0,1-1 0,-1 1 0,1-1 0,0 1 0,0-1 0,1 0 0,-1 0 0,1 0 0,0 0 0,8 5 0,8 10 0,20 30 0,-2 1 0,-2 1 0,34 68 0,-4-8 0,-56-93 0,0 2 0,7 21 0,12 25 0,-19-48 0,-1 0 0,0 1 0,-1 0 0,-1 0 0,6 30 0,-11-40 0,0 1 0,1-1 0,0 1 0,1-1 0,0 0 0,0 0 0,9 13 0,-10-17-170,0 1-1,0 0 0,0 0 1,-1 0-1,0 0 0,-1 0 1,2 8-1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9T04:38:23.034"/>
    </inkml:context>
    <inkml:brush xml:id="br0">
      <inkml:brushProperty name="width" value="0.35" units="cm"/>
      <inkml:brushProperty name="height" value="0.35" units="cm"/>
      <inkml:brushProperty name="color" value="#FFFFFF"/>
    </inkml:brush>
  </inkml:definitions>
  <inkml:trace contextRef="#ctx0" brushRef="#br0">1730 1090 24575,'-43'2'0,"1"1"0,-1 2 0,1 2 0,0 2 0,0 1 0,-52 22 0,37-8 0,0 2 0,1 3 0,-85 60 0,98-57 0,1 1 0,-45 50 0,-63 84 0,58-63 0,-208 257 0,276-330 0,-47 49 0,69-79 0,1 1 0,-1 0 0,0-1 0,0 1 0,0-1 0,0 0 0,0 1 0,0-1 0,0 0 0,0 0 0,-1-1 0,-2 2 0,5-2 0,-1 0 0,1 0 0,-1 0 0,1 0 0,-1 0 0,1 0 0,-1 0 0,1 0 0,-1-1 0,1 1 0,-1 0 0,1 0 0,-1 0 0,1-1 0,-1 1 0,1 0 0,0 0 0,-1-1 0,1 1 0,-1 0 0,0-2 0,1 1 0,-1 0 0,0 0 0,1 0 0,-1-1 0,1 1 0,-1 0 0,1-1 0,0 1 0,0 0 0,-1-1 0,1-2 0,1-5 0,0 0 0,0 0 0,1 1 0,1-1 0,-1 0 0,1 1 0,1-1 0,-1 1 0,9-14 0,5-11 0,-10 16 0,55-118 0,-49 111 0,0 1 0,2 0 0,21-26 0,-20 35 0,-15 14 0,-1 0 0,0 0 0,0 0 0,0 0 0,0-1 0,1 1 0,-1 0 0,0 0 0,0 1 0,0-1 0,0 0 0,1 0 0,-1 0 0,0 0 0,0 0 0,0 0 0,0 0 0,0 0 0,1 0 0,-1 0 0,0 0 0,0 0 0,0 0 0,0 1 0,0-1 0,0 0 0,1 0 0,-1 0 0,0 0 0,0 0 0,0 0 0,0 1 0,0-1 0,0 0 0,0 0 0,0 0 0,0 0 0,0 1 0,0-1 0,0 0 0,0 0 0,0 0 0,0 0 0,0 1 0,0-1 0,0 0 0,0 0 0,0 0 0,0 0 0,0 1 0,-9 36 0,-46 106 0,24-66 0,-23 88 0,41-126 0,21-63 0,1 1 0,17-32 0,-10 21 0,20-45 0,99-204 0,19 10 0,-142 253 0,1 1 0,1 0 0,1 0 0,32-31 0,-45 49 0,-1-1 0,1 1 0,-1 0 0,1 0 0,0 0 0,0 0 0,-1 0 0,1 0 0,0 0 0,0 1 0,0-1 0,0 1 0,0-1 0,0 1 0,0 0 0,2 0 0,-3 0 0,0 0 0,0 1 0,0-1 0,1 0 0,-1 1 0,0-1 0,0 1 0,0 0 0,-1-1 0,1 1 0,0 0 0,0-1 0,0 1 0,0 0 0,-1 0 0,1 0 0,0 0 0,-1 0 0,1 0 0,0 1 0,2 6 0,0 1 0,-1-1 0,0 0 0,0 1 0,0 14 0,0-10 0,-2-11 0,1 6 0,0 0 0,0 0 0,1 0 0,0 0 0,6 13 0,-7-20 0,-1 0 0,1 1 0,0-1 0,0 0 0,0 0 0,0 0 0,0 0 0,0 0 0,0 0 0,0 0 0,0 0 0,0 0 0,1 0 0,-1-1 0,0 1 0,1 0 0,-1-1 0,0 1 0,1-1 0,-1 0 0,1 1 0,-1-1 0,1 0 0,-1 0 0,0 0 0,1 0 0,-1 0 0,1 0 0,-1 0 0,1-1 0,-1 1 0,1 0 0,-1-1 0,0 1 0,1-1 0,-1 0 0,0 1 0,2-2 0,2-1 0,-1 0 0,0 0 0,0 0 0,0 0 0,0-1 0,0 0 0,-1 1 0,0-1 0,0-1 0,3-3 0,19-22 0,-25 30 0,0 0 0,0-1 0,0 1 0,1 0 0,-1 0 0,0 0 0,0 0 0,1-1 0,-1 1 0,0 0 0,0 0 0,1 0 0,-1 0 0,0 0 0,0 0 0,1 0 0,-1 0 0,0 0 0,0-1 0,1 1 0,-1 0 0,0 0 0,1 1 0,-1-1 0,0 0 0,0 0 0,1 0 0,-1 0 0,0 0 0,0 0 0,1 0 0,-1 0 0,0 0 0,0 1 0,1-1 0,-1 0 0,0 0 0,0 0 0,0 0 0,1 1 0,-1-1 0,0 0 0,0 0 0,0 0 0,0 1 0,1-1 0,-1 0 0,0 0 0,0 1 0,0-1 0,2 8 0,1 0 0,-2 0 0,1 0 0,-1 0 0,-1 0 0,1 0 0,-2 10 0,1 2 0,-1 327 0,-2-181 0,3-156 0,2 43 0,-2-51 0,0 0 0,1 1 0,-1-1 0,1 1 0,-1-1 0,1 0 0,0 1 0,0-1 0,0 0 0,0 0 0,1 0 0,-1 0 0,1 0 0,-1 0 0,1 0 0,2 2 0,-3-3 0,0-1 0,0 0 0,0 1 0,0-1 0,0 0 0,0 1 0,0-1 0,0 0 0,0 0 0,0 0 0,1 0 0,-1 0 0,0 0 0,0 0 0,0 0 0,0-1 0,0 1 0,0 0 0,0-1 0,0 1 0,0-1 0,0 1 0,0-1 0,0 1 0,0-1 0,0 0 0,0 1 0,0-1 0,0 0 0,1-1 0,7-8 0,0-1 0,-1 0 0,13-21 0,136-264-388,-20-21-239,-59 131 471,16-44 156,-70 177 0,-17 46 0,-3 12 0,-4 8 0,0-1 0,0 1 0,-1-1 0,-1 1 0,-4 17 0,-1 7 0,-14 68 66,-37 112 0,-51 104 207,63-191-309,-91 206 36,124-306 0,1-1 0,1 2 0,-11 53 0,22-62-4,0-22 7,0 0 0,0 1 1,0-1-1,0 0 1,0 0-1,1 0 1,-1 0-1,0 0 1,0 1-1,0-1 1,0 0-1,1 0 0,-1 0 1,0 0-1,0 0 1,0 0-1,1 0 1,-1 0-1,0 0 1,0 0-1,0 0 1,1 0-1,-1 0 1,0 0-1,0 0 0,0 0 1,1 0-1,-1 0 1,0 0-1,0 0 1,0 0-1,1 0 1,-1 0-1,0 0 1,0 0-1,0 0 0,1 0 1,-1-1-1,0 1 1,0 0-1,0 0 1,0 0-1,0 0 1,1 0-1,-1-1 1,28-32 467,-25 29-429,44-66 8,-4-2 0,39-87 0,-33 61-66,100-207 16,-121 237 0,-28 68 0,0 1 0,0-1 0,0 0 0,0 0 0,0 0 0,0 0 0,0 0 0,0 0 0,0 1 0,0-1 0,0 0 0,0 0 0,0 0 0,1 0 0,-1 0 0,0 0 0,0 0 0,0 1 0,0-1 0,0 0 0,0 0 0,0 0 0,0 0 0,1 0 0,-1 0 0,0 0 0,0 0 0,0 0 0,0 0 0,0 0 0,0 0 0,1 0 0,-1 0 0,0 0 0,0 0 0,0 0 0,0 0 0,0 0 0,0 0 0,1 0 0,-1 0 0,0 0 0,0 0 0,0 0 0,0 0 0,0 0 0,0 0 0,1 0 0,-1 0 0,0 0 0,0 0 0,0 0 0,0-1 0,0 1 0,0 0 0,0 0 0,0 0 0,1 0 0,0 14 0,-1-6 0,0 0 0,0-1 0,1 1 0,0-1 0,1 1 0,0-1 0,3 9 0,-5-15 0,1 1 0,0-1 0,0 1 0,0-1 0,0 0 0,0 0 0,0 1 0,0-1 0,0 0 0,0 0 0,1 0 0,-1 0 0,0 0 0,1 0 0,-1-1 0,3 2 0,-1-1 0,-1-1 0,1 0 0,-1 1 0,1-1 0,-1 0 0,1 0 0,-1-1 0,1 1 0,-1-1 0,1 1 0,-1-1 0,1 0 0,-1 1 0,4-3 0,13-8 0,0-1 0,0 0 0,-2-2 0,1 0 0,-2-1 0,18-20 0,261-282 0,-260 277 0,-3-2 0,-1-1 0,-2-1 0,41-87 0,-63 119 0,-4 10 0,-3 22 0,-2 30 0,-3 0 0,-2 0 0,-25 91 0,13-83 0,8-27 0,1 1 0,-7 41 0,18-68 0,3-9 0,7-16 0,-10 19 0,18-37 0,-1 0 0,-3-2 0,0 0 0,16-79 0,-30 111 0,0 1 0,0-1 0,-1 1 0,0-1 0,-1-14 0,1 21 0,0 0 0,-1 0 0,1 0 0,0 0 0,-1 0 0,1-1 0,0 1 0,-1 0 0,1 0 0,-1 0 0,0 0 0,1 1 0,-1-1 0,0 0 0,1 0 0,-1 0 0,0 0 0,0 1 0,0-1 0,0 0 0,0 1 0,0-1 0,0 1 0,0-1 0,0 1 0,0-1 0,0 1 0,0 0 0,0 0 0,0-1 0,0 1 0,0 0 0,-1 0 0,1 0 0,0 0 0,0 0 0,0 0 0,0 1 0,0-1 0,0 0 0,0 0 0,0 1 0,-1-1 0,1 1 0,0-1 0,1 1 0,-2 0 0,-11 6 0,0 0 0,1 1 0,0 0 0,0 0 0,-12 13 0,10-8 0,-29 19 0,39-30 0,-1 1 0,1-1 0,0 0 0,-1 0 0,1-1 0,-1 1 0,-7 0 0,10-2 0,0 1 0,1-1 0,-1 0 0,0 0 0,0-1 0,1 1 0,-1 0 0,0 0 0,1-1 0,-1 1 0,1-1 0,-1 0 0,0 1 0,1-1 0,-1 0 0,1 0 0,0 0 0,-1 0 0,1 0 0,0 0 0,0 0 0,-1-1 0,1 1 0,-1-2 0,-1-2 0,0-1 0,1 1 0,0-1 0,0 1 0,0-1 0,1 0 0,0 0 0,0 0 0,-1-9 0,3-60 0,6 27 0,1 0 0,3 1 0,27-77 0,-17 61 0,11-64 0,-31 124 0,6-43 0,-7 43 0,1 1 0,-1 0 0,0-1 0,0 1 0,0-1 0,-1 1 0,1 0 0,0-1 0,-1 1 0,1 0 0,-1 0 0,0-1 0,0 1 0,-1-2 0,1 4 0,1-1 0,-1 1 0,1 0 0,-1 0 0,1 0 0,-1 0 0,1 0 0,-1 0 0,0 0 0,1 0 0,-1 0 0,1 0 0,-1 0 0,1 0 0,-1 0 0,1 0 0,-1 0 0,1 0 0,-1 1 0,1-1 0,-1 0 0,1 0 0,-1 1 0,1-1 0,-1 0 0,1 1 0,-1-1 0,1 1 0,0-1 0,-1 0 0,1 1 0,0-1 0,-1 2 0,-10 10 0,0 0 0,0 1 0,2 1 0,-16 27 0,-4 6 0,-115 156 0,128-183 0,11-19 0,11-15 0,216-468-646,-49 136 517,-140 296 129,-22 41 0,-7 17 0,-6 21 0,-9 22 133,-32 89-1,18-66 249,-170 468-252,174-494-129,1 0 0,3 1 0,-16 78 0,24-90 0,-27 70 0,22-70 0,2 0 0,-8 40 0,15-54 0,2 0 0,0 0 0,2 36 0,1-57 0,0-1 0,0 0 0,0 0 0,0 1 0,0-1 0,0 0 0,1 0 0,-1 0 0,0 1 0,1-1 0,-1 0 0,1 0 0,-1 0 0,1 0 0,0 0 0,-1 0 0,1 0 0,0 0 0,0 0 0,0 0 0,0 0 0,0 0 0,-1-1 0,1 1 0,1 0 0,-1-1 0,0 1 0,0-1 0,0 1 0,0-1 0,0 1 0,1-1 0,0 0 0,2 0 0,0 0 0,0-1 0,-1 1 0,1-1 0,0 0 0,-1 0 0,1-1 0,-1 1 0,7-4 0,16-11 0,-1-2 0,-1 0 0,-1-2 0,27-28 0,-46 44 0,43-42 0,-3-3 0,-1-1 0,35-57 0,-63 81 0,-12 20 0,1 0 0,-1 1 0,1-1 0,0 1 0,0-1 0,1 1 0,-1 0 0,7-4 0,-11 9 0,0 0 0,0 0 0,0-1 0,1 1 0,-1 0 0,0 0 0,0 0 0,0 0 0,1 0 0,-1 0 0,0 0 0,0 0 0,1 0 0,-1 0 0,0 0 0,0 0 0,1 0 0,-1 0 0,0 0 0,0 0 0,1 0 0,-1 0 0,0 0 0,0 0 0,1 0 0,-1 0 0,0 0 0,0 0 0,0 0 0,1 1 0,-1-1 0,0 0 0,0 0 0,0 0 0,1 0 0,-1 1 0,0-1 0,0 0 0,0 0 0,0 0 0,0 1 0,1-1 0,-1 0 0,0 0 0,0 1 0,0-1 0,0 0 0,0 0 0,0 1 0,0-1 0,0 0 0,1 8 0,0-1 0,0 0 0,0 1 0,-1-1 0,0 1 0,-2 8 0,1 3 0,-5 76 0,-1 141 0,7-232 0,0 1 0,1 0 0,0-1 0,0 1 0,0 0 0,0-1 0,1 1 0,2 5 0,-2-8 0,-1 0 0,0 0 0,1 0 0,-1 0 0,1-1 0,0 1 0,-1-1 0,1 1 0,0-1 0,0 0 0,0 1 0,0-1 0,0 0 0,1 0 0,-1-1 0,0 1 0,0 0 0,1-1 0,2 1 0,3 0 0,-1-1 0,0 0 0,0 0 0,1-1 0,-1 0 0,0 0 0,0-1 0,0 0 0,0 0 0,8-4 0,6-3 0,0-2 0,22-14 0,13-13-96,-3-2-1,67-65 1,84-106-194,-129 124 290,-45 49 0,49-46 0,-76 81 0,0 0 0,1 0 0,-1 1 0,1-1 0,-1 1 0,1 0 0,0 0 0,0 0 0,0 0 0,6-1 0,-9 3 0,-1-1 0,1 1 0,0 0 0,-1 0 0,1 0 0,0 1 0,-1-1 0,1 0 0,0 0 0,-1 0 0,1 0 0,0 1 0,-1-1 0,1 0 0,0 1 0,-1-1 0,1 0 0,-1 1 0,1-1 0,-1 1 0,1-1 0,-1 1 0,1-1 0,0 1 0,0 1 0,0 0 0,0 0 0,-1 0 0,1 1 0,0-1 0,-1 0 0,1 0 0,-1 0 0,0 0 0,0 1 0,0 2 0,-2 25 52,-1-1 1,-1 0-1,-2 0 0,-9 29 1,-45 116 257,52-151-303,-13 32-7,-137 342 0,148-378 0,-40 94 0,41-91 0,2 0 0,-10 44 0,17-62 0,4-8 0,18-35 0,-1 0 0,-3-2 0,15-45 0,0 2 0,-1 14 0,-19 44 0,-1-1 0,-2 0 0,0-1 0,10-48 0,-20 72 0,1 0 0,-1 0 0,1 1 0,-1-1 0,0 0 0,-1 0 0,1 0 0,-1 1 0,1-1 0,-1 0 0,0 1 0,-1-1 0,1 1 0,-1-1 0,1 1 0,-1-1 0,-4-5 0,2 6 0,1-1 0,-1 1 0,0 0 0,0 0 0,0 1 0,-1-1 0,1 1 0,0 0 0,-1 0 0,0 0 0,1 0 0,-10-1 0,-20-2 0,0 1 0,0 2 0,0 2 0,-59 5 0,42-2 0,0 1 0,-91 0 0,137-4 0,1 0 0,-1-1 0,1 1 0,0-1 0,0 0 0,-1 0 0,1-1 0,0 1 0,0-1 0,0 0 0,0 0 0,0 0 0,1-1 0,-1 1 0,-3-4 0,3 1 0,0 1 0,1-1 0,0 0 0,0 0 0,0 0 0,0-1 0,1 1 0,-1-1 0,2 1 0,-4-12 0,-1-18 0,0 1 0,0-69 0,10-76 0,0 97 0,3-476 0,-7 546 0,0 0 0,-1 0 0,0-1 0,-1 1 0,-4-13 0,5 21 0,0 0 0,-1 1 0,0-1 0,0 0 0,0 1 0,0-1 0,-1 1 0,1-1 0,-1 1 0,0 0 0,0 0 0,0 0 0,0 1 0,0-1 0,-1 1 0,1-1 0,-1 1 0,-6-2 0,-2 0 0,0 0 0,0 1 0,0 1 0,0 0 0,0 1 0,-1 0 0,1 0 0,-1 2 0,-19 2 0,15-1 0,0 2 0,0 0 0,0 0 0,0 2 0,0 0 0,-17 10 0,14-4 0,-33 26 0,34-23 0,-25 15 0,37-26 0,0 0 0,-1-1 0,1 0 0,-1 0 0,0 0 0,0-1 0,-11 1 0,16-2 0,0-1 0,0 0 0,0 1 0,0-1 0,0-1 0,0 1 0,0 0 0,0-1 0,0 0 0,0 0 0,0 1 0,0-2 0,0 1 0,1 0 0,-1-1 0,0 1 0,-2-3 0,0 0 0,1-1 0,0 0 0,-1 0 0,2 0 0,-7-11 0,-3-3 0,13 19 0,0 0 0,0 0 0,0 0 0,0 0 0,0 0 0,0 0 0,0 1 0,0-1 0,0 0 0,0 0 0,0 0 0,0 0 0,0 0 0,0 0 0,0 1 0,0-1 0,0 0 0,0 0 0,0 0 0,0 0 0,-1 0 0,1 0 0,0 0 0,0 1 0,0-1 0,0 0 0,0 0 0,0 0 0,0 0 0,-1 0 0,1 0 0,0 0 0,0 0 0,0 0 0,0 0 0,0 0 0,0 0 0,-1 0 0,1 0 0,0 0 0,0 0 0,0 0 0,0 0 0,0 0 0,-1 0 0,1 0 0,0 0 0,0 0 0,0 0 0,0 0 0,0 0 0,0 0 0,0 0 0,-1 0 0,1-1 0,0 1 0,0 0 0,0 0 0,0 0 0,0 0 0,0 0 0,-3 19 0,2 1 0,1 38 0,1-35 0,-1-1 0,-6 45 0,-30 71 0,-3 22 0,28-69 0,4 0 0,5 114 0,3-188 0,-1 1 0,-1-1 0,-1 1 0,0 0 0,-1-1 0,-1 0 0,0 0 0,-2 0 0,0 0 0,0-1 0,-2 0 0,0 0 0,-15 21 0,-22 17 0,-2-3 0,-61 52 0,7-7 0,-303 304 0,372-370 0,21-21 0,0 1 0,1 0 0,0 0 0,1 1 0,-10 16 0,18-27 0,1 1 0,-1 0 0,1 0 0,-1 0 0,1 0 0,0 0 0,-1 0 0,1 0 0,0 0 0,0 0 0,0 0 0,0 0 0,0 0 0,0 0 0,0 0 0,0 0 0,0 0 0,0 0 0,0 0 0,1 0 0,-1 0 0,0 0 0,1 0 0,-1 0 0,1-1 0,-1 1 0,1 0 0,0 1 0,1 0 0,0-1 0,0 1 0,1 0 0,-1-1 0,0 1 0,1-1 0,-1 0 0,1 0 0,0 0 0,3 1 0,27 5 0,1-1 0,0-2 0,1-1 0,61-2 0,-39-1 0,406-3 0,-322 1 0,-72 0 0,-52-2 0,-17 3 0,1 1 0,-1 0 0,0 0 0,0 0 0,0 0 0,0 0 0,0 0 0,0-1 0,0 1 0,0 0 0,0 0 0,0 0 0,0 0 0,0 0 0,0-1 0,0 1 0,0 0 0,0 0 0,0 0 0,0 0 0,0 0 0,0-1 0,0 1 0,0 0 0,0 0 0,0 0 0,0 0 0,0 0 0,0-1 0,0 1 0,0 0 0,0 0 0,0 0 0,0 0 0,-1 0 0,1 0 0,0 0 0,0-1 0,0 1 0,0 0 0,0 0 0,0 0 0,0 0 0,-1 0 0,1 0 0,0 0 0,0 0 0,-31-13 0,28 12 0,-364-107-141,-13 18-157,-251-69-36,565 136 334,1-2 0,-63-36 0,115 55 48,0-2 1,0 0-1,1 0 0,0-2 1,1 1-1,0-1 0,-11-13 1,19 19-25,0 0 0,0-1 0,0 1 0,1 0 0,0-1 1,-1 1-1,2-1 0,-1 0 0,0 0 0,0-8 0,1 9-16,1 1-1,0-1 0,0 0 0,1 1 0,-1-1 0,1 1 0,0-1 0,0 1 0,0 0 0,0-1 1,1 1-1,-1 0 0,1 0 0,0-1 0,0 1 0,4-4 0,-2 2-7,1 0 0,-1 1 0,1 0 0,0 0 0,0 1 0,0-1 0,1 1 0,8-4 0,4-1 0,31-7 0,20-2 0,0 3 0,120-8 0,150 13 0,-308 8 0,480 4 0,-466-3 0,-22 1 0,2 0 0,0-1 0,0-2 0,44-7 0,-66 9 0,-1 0 0,1-1 0,-1 0 0,1 1 0,-1-1 0,0 0 0,1 0 0,-1 0 0,0-1 0,1 1 0,-1-1 0,0 1 0,0-1 0,0 0 0,-1 1 0,1-1 0,0 0 0,0 0 0,-1 0 0,0-1 0,1 1 0,1-4 0,-3 4 0,0-1 0,0 0 0,0 0 0,0 0 0,0 0 0,-1 0 0,1 0 0,-1 1 0,0-1 0,0 0 0,0 0 0,0 1 0,0-1 0,0 0 0,-1 1 0,1 0 0,-1-1 0,0 1 0,-3-4 0,-9-8 0,0 1 0,0 0 0,-2 1 0,1 1 0,-2 0 0,-19-10 0,-15-10 0,-32-26-682,-97-89-1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9T04:38:29.069"/>
    </inkml:context>
    <inkml:brush xml:id="br0">
      <inkml:brushProperty name="width" value="0.35" units="cm"/>
      <inkml:brushProperty name="height" value="0.35" units="cm"/>
      <inkml:brushProperty name="color" value="#FFFFFF"/>
    </inkml:brush>
  </inkml:definitions>
  <inkml:trace contextRef="#ctx0" brushRef="#br0">1072 299 24575,'8'0'0,"0"1"0,1 0 0,-1 0 0,0 1 0,0 0 0,0 1 0,0 0 0,0 0 0,0 0 0,-1 1 0,1 0 0,11 9 0,2 4 0,-1 2 0,30 32 0,-29-28 0,31 27 0,27 8 0,-79-58 0,1 1 0,0-1 0,-1 1 0,1-1 0,0 1 0,-1 0 0,1-1 0,-1 1 0,1 0 0,-1 0 0,1-1 0,-1 1 0,1 0 0,-1 0 0,0 0 0,1 1 0,-1-2 0,0 1 0,0-1 0,0 1 0,-1-1 0,1 0 0,0 1 0,0-1 0,0 0 0,0 1 0,-1-1 0,1 0 0,0 1 0,0-1 0,-1 0 0,1 0 0,0 1 0,-1-1 0,1 0 0,0 0 0,-1 0 0,1 1 0,0-1 0,-1 0 0,1 0 0,-1 0 0,-31 4 0,31-4 0,-20-1 0,-1-1 0,1 0 0,0-2 0,0-1 0,1 0 0,-1-1 0,1-2 0,0 0 0,1-1 0,0-1 0,0 0 0,1-2 0,1 0 0,-18-16 0,-14-8 0,34 25 0,0 0 0,-21-21 0,35 31 0,-1-1 0,1 1 0,0 0 0,0-1 0,0 1 0,0 0 0,1-1 0,-1 1 0,0-1 0,1 1 0,-1-1 0,0-2 0,1 3 0,0 0 0,0 0 0,0 0 0,0 0 0,1 1 0,-1-1 0,0 0 0,1 0 0,-1 0 0,0 0 0,1 0 0,-1 1 0,1-1 0,-1 0 0,1 0 0,0 1 0,-1-1 0,1 0 0,0 1 0,-1-1 0,1 1 0,0-1 0,0 1 0,-1-1 0,1 1 0,0 0 0,1-1 0,11-4 0,0 1 0,1 0 0,-1 1 0,1 0 0,0 1 0,0 1 0,17 0 0,-6 0 0,669-7 0,-594 9 0,-42-2 0,-46-1 0,-12 1 0,0 1 0,0 0 0,0 0 0,0 0 0,0 0 0,0 0 0,0 0 0,1 0 0,-1 0 0,0 0 0,0 0 0,0-1 0,0 1 0,0 0 0,0 0 0,0 0 0,0 0 0,0 0 0,0 0 0,0 0 0,0-1 0,0 1 0,0 0 0,0 0 0,0 0 0,0 0 0,0 0 0,0 0 0,0 0 0,0 0 0,0-1 0,-1 1 0,1 0 0,0 0 0,0 0 0,0 0 0,0 0 0,0 0 0,0 0 0,0 0 0,0 0 0,0 0 0,0 0 0,0-1 0,-1 1 0,1 0 0,0 0 0,0 0 0,0 0 0,0 0 0,0 0 0,0 0 0,0 0 0,0 0 0,-1 0 0,1 0 0,0 0 0,-14-5 0,1 0 0,-2 1 0,1 1 0,-24-3 0,-14-4 0,-440-77 0,329 68 0,-179 3 0,341 16 0,-16 0 0,-1 0 0,-19 4 0,30-2 0,0 0 0,1 0 0,-1 0 0,1 0 0,0 1 0,0 0 0,0 1 0,-9 6 0,0 0 0,0-1 0,0 0 0,-1-1 0,0-1 0,0 0 0,-1-1 0,-32 7 0,12-7 0,0-2 0,-64 1 0,91-5 0,-7 0 0,-31 3 0,44-2 0,-1 0 0,1 0 0,0 0 0,-1 0 0,1 1 0,0 0 0,0 0 0,0 0 0,0 0 0,0 1 0,-6 4 0,10-6 0,-1-1 0,0 1 0,0 0 0,0 0 0,1 0 0,-1 0 0,0 0 0,1 0 0,-1 0 0,0 0 0,1 0 0,0 0 0,-1 0 0,1 0 0,0 0 0,-1 0 0,1 0 0,0 1 0,0-1 0,0 0 0,0 0 0,0 0 0,0 3 0,1-2 0,0 0 0,0 0 0,1 0 0,-1 1 0,0-1 0,1 0 0,-1 0 0,1-1 0,-1 1 0,1 0 0,3 2 0,23 17 0,1-2 0,1-1 0,1-2 0,55 23 0,37 18 0,-105-47 0,-1 1 0,0 0 0,0 1 0,21 20 0,-34-28 0,-1 0 0,1 0 0,-1 0 0,0 1 0,0-1 0,0 1 0,0 0 0,3 9 0,-6-14 0,0 1 0,1 0 0,-1 0 0,0 0 0,0 0 0,0 0 0,0 0 0,0 0 0,0 0 0,0 0 0,0 0 0,0 0 0,-1-1 0,1 1 0,0 0 0,0 0 0,-1 0 0,1 0 0,-1 0 0,1 0 0,-1 0 0,-1 0 0,1 0 0,0 0 0,-1 0 0,1 0 0,-1 0 0,1-1 0,-1 1 0,1-1 0,-1 1 0,1-1 0,-1 1 0,0-1 0,1 0 0,-1 0 0,1 0 0,-4 0 0,-23-2 0,-1-2 0,1-1 0,0-1 0,0-1 0,-34-14 0,37 12 0,22 8 0,-175-53 0,135 43 0,-2 2 0,-49-4 0,76 12 0,11 1 0,-1-1 0,1 1 0,-1-1 0,1-1 0,-1 1 0,1-1 0,-10-4 0,17 6 0,0 0 0,0 0 0,-1 0 0,1 0 0,0 0 0,0 0 0,-1-1 0,1 1 0,0 0 0,0 0 0,0 0 0,-1 0 0,1 0 0,0-1 0,0 1 0,0 0 0,0 0 0,-1 0 0,1-1 0,0 1 0,0 0 0,0 0 0,0-1 0,0 1 0,0 0 0,0 0 0,0-1 0,0 1 0,0 0 0,0 0 0,0-1 0,0 1 0,0 0 0,0 0 0,0-1 0,0 1 0,0 0 0,0 0 0,0-1 0,0 1 0,0 0 0,0 0 0,0 0 0,1-1 0,-1 1 0,0 0 0,0 0 0,0 0 0,0-1 0,1 1 0,-1 0 0,0 0 0,0 0 0,0 0 0,1-1 0,-1 1 0,0 0 0,0 0 0,1 0 0,7-3 0,0 0 0,0 0 0,0 1 0,1 0 0,-1 0 0,1 1 0,14 0 0,-8-1 0,246-7 0,-76 5 0,-182 4 0,53-6 0,-53 5 0,0 1 0,0-1 0,0 0 0,-1 0 0,1 0 0,0 0 0,-1 0 0,1 0 0,0-1 0,-1 0 0,0 1 0,1-1 0,-1 0 0,0 0 0,2-3 0,-3 4 0,0-1 0,-1 1 0,1-1 0,-1 1 0,1-1 0,-1 0 0,0 1 0,0-1 0,1 0 0,-1 1 0,0-1 0,-1 0 0,1 1 0,0-1 0,0 1 0,-1-1 0,1 0 0,-1 1 0,1-1 0,-1 1 0,0-1 0,0 1 0,0-1 0,1 1 0,-3-2 0,-2-5 0,-2 0 0,-12-13 0,16 18 0,-32-29 0,-77-57 0,-51-17 0,93 61 0,2 4-1365,12 9-5461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09:52:19.828"/>
    </inkml:context>
    <inkml:brush xml:id="br0">
      <inkml:brushProperty name="width" value="0.35" units="cm"/>
      <inkml:brushProperty name="height" value="0.35" units="cm"/>
      <inkml:brushProperty name="color" value="#FFFFFF"/>
    </inkml:brush>
  </inkml:definitions>
  <inkml:trace contextRef="#ctx0" brushRef="#br0">678 533 24575,'-23'2'0,"-1"1"0,2 1 0,-1 1 0,-43 15 0,32-10 0,-42 13 0,6-4 0,2 3 0,-126 59 0,131-47 0,62-34 0,1 0 0,-1 0 0,0 1 0,0-1 0,1 0 0,-1 0 0,0 1 0,0-1 0,1 0 0,-1 1 0,0-1 0,1 1 0,-1-1 0,0 1 0,1-1 0,-1 1 0,1 0 0,-1-1 0,1 1 0,-1 0 0,1-1 0,-1 2 0,1-2 0,1 1 0,-1-1 0,1 1 0,-1-1 0,1 1 0,-1-1 0,1 0 0,0 1 0,-1-1 0,1 0 0,-1 1 0,1-1 0,0 0 0,-1 0 0,1 0 0,0 1 0,-1-1 0,1 0 0,1 0 0,41 3 0,-11-5 0,-1-2 0,0 0 0,31-10 0,92-33 0,-101 30 0,96-46 0,-201 63 0,-8 5 0,0 2 0,1 3 0,0 3 0,-75 27 0,114-33 0,13-4 0,0 0 0,1 0 0,-1-1 0,-8 1 0,47-7 0,0-1 0,-1-2 0,0-1 0,48-20 0,-29 11 0,47-16 0,217-69 0,-305 99 0,-8 3 0,-15 9 0,-11 15 0,9-10 0,1 1 0,1 0 0,-14 20 0,27-34 0,0 0 0,0 0 0,1 1 0,-1-1 0,1 0 0,-1 0 0,1 0 0,-1 0 0,1 0 0,0 1 0,-1-1 0,1 0 0,0 0 0,0 1 0,0-1 0,0 0 0,0 0 0,0 1 0,1-1 0,-1 0 0,0 0 0,1 1 0,0 0 0,0 0 0,0 0 0,1 0 0,-1-1 0,0 1 0,1 0 0,0-1 0,-1 0 0,1 1 0,0-1 0,0 0 0,0 0 0,2 1 0,7 3 0,-1-2 0,1 0 0,0 0 0,12 2 0,15-1 0,53-1 0,-34-1 0,-55-3 0,0 1 0,0 1 0,0-1 0,0 0 0,0 0 0,0 1 0,0-1 0,0 1 0,0 0 0,0-1 0,-1 1 0,1 0 0,0 0 0,0 0 0,-1 1 0,1-1 0,-1 0 0,1 0 0,-1 1 0,1-1 0,-1 1 0,1 1 0,-1-1 0,0 0 0,0 0 0,-1 0 0,0 0 0,1 0 0,-1 0 0,0 0 0,0 0 0,0 0 0,0 0 0,0 0 0,0 0 0,-1 0 0,1 0 0,-1 0 0,1 0 0,-1 0 0,0 0 0,0-1 0,0 1 0,-2 3 0,1-2 0,-2 5 0,0-1 0,0 0 0,0 1 0,1-1 0,-3 13 0,5-19 0,1 0 0,0 1 0,0-1 0,0 0 0,0 1 0,0-1 0,0 0 0,0 1 0,0-1 0,0 1 0,0-1 0,1 0 0,-1 0 0,1 1 0,-1-1 0,1 0 0,-1 0 0,1 1 0,0-1 0,0 0 0,-1 0 0,1 0 0,0 0 0,0 0 0,0 0 0,0 0 0,0 0 0,0-1 0,1 1 0,-1 0 0,0 0 0,0-1 0,1 1 0,-1-1 0,0 1 0,0-1 0,1 0 0,-1 0 0,0 1 0,1-1 0,1 0 0,3 0 0,0 1 0,0-1 0,0 0 0,0 0 0,0-1 0,0 0 0,0 0 0,0 0 0,0-1 0,-1 0 0,1 0 0,0 0 0,-1-1 0,10-6 0,-12 7 0,0 0 0,0 0 0,-1 0 0,1 0 0,-1-1 0,0 1 0,1-1 0,-1 1 0,0-1 0,-1 0 0,1 0 0,0 0 0,-1 0 0,0 0 0,1 0 0,-1-1 0,-1 1 0,1 0 0,0-1 0,-1 1 0,0 0 0,1-1 0,-1 1 0,-1-1 0,1 1 0,0 0 0,-3-7 0,2 7 0,0 1 0,0-1 0,0 1 0,-1 0 0,1-1 0,-1 1 0,1 0 0,-1 0 0,0 0 0,0 0 0,0 0 0,0 1 0,-1-1 0,1 0 0,0 1 0,-1 0 0,1 0 0,-1-1 0,1 1 0,-1 1 0,1-1 0,-1 0 0,0 1 0,-4-1 0,-9-1 0,0 1 0,0 0 0,-18 3 0,15-2 0,8 1 0,-1-1 0,1 1 0,-1 1 0,1 0 0,0 1 0,-22 8 0,28-9 0,0 1 0,0-1 0,1 1 0,-1 0 0,1 0 0,-1 1 0,1-1 0,0 1 0,0 0 0,1 0 0,-1 0 0,1 1 0,0-1 0,0 1 0,1 0 0,-5 8 0,7-11 0,-1 0 0,0 0 0,0-1 0,0 1 0,-1 0 0,1-1 0,0 1 0,-1-1 0,1 1 0,-1-1 0,1 0 0,-1 0 0,1 0 0,-1 0 0,0 0 0,0 0 0,1 0 0,-1 0 0,0-1 0,0 1 0,0-1 0,0 1 0,0-1 0,0 0 0,0 0 0,-3 0 0,-6 0 0,-1-1 0,1 0 0,-19-5 0,7 2 0,15 3 0,-4-2 0,0 2 0,0 0 0,-20 1 0,30 0 0,0 0 0,-1 1 0,1-1 0,0 1 0,-1-1 0,1 1 0,0 0 0,0 0 0,0 0 0,-4 2 0,5-2 0,0 0 0,0 0 0,0 0 0,1 0 0,-1 0 0,0 0 0,1 0 0,-1 0 0,0 0 0,1 0 0,-1 1 0,1-1 0,0 0 0,-1 0 0,1 0 0,0 1 0,0-1 0,0 0 0,0 1 0,0-1 0,0 2 0,0 0 0,1 0 0,0 1 0,0-1 0,0 0 0,1 0 0,-1 0 0,1 0 0,-1 0 0,1 0 0,0 0 0,0 0 0,0-1 0,1 1 0,-1-1 0,1 0 0,5 4 0,5 4 0,0-1 0,18 8 0,-26-15 0,20 12 0,-1 0 0,1-1 0,1-2 0,33 11 0,-59-21 0,0-1 0,0 0 0,0 0 0,1 0 0,-1 0 0,0 0 0,0 0 0,1 0 0,-1 1 0,0-1 0,0 0 0,1 0 0,-1 0 0,0 0 0,0 0 0,1 0 0,-1 0 0,0 0 0,0 0 0,1 0 0,-1-1 0,0 1 0,0 0 0,1 0 0,-1 0 0,0 0 0,0 0 0,1 0 0,-1 0 0,0-1 0,0 1 0,0 0 0,1 0 0,-5-8 0,-13-9 0,14 15 0,-26-21 0,28 23 0,0-1 0,0 0 0,0 0 0,0 0 0,-1 1 0,1-1 0,0 1 0,0-1 0,-1 1 0,1-1 0,0 1 0,0 0 0,-1-1 0,1 1 0,0 0 0,-1 0 0,1 0 0,0 0 0,-1 0 0,1 1 0,-2-1 0,3 1 0,0-1 0,-1 0 0,1 1 0,0-1 0,0 1 0,0-1 0,0 0 0,-1 1 0,1-1 0,0 1 0,0-1 0,0 0 0,0 1 0,0-1 0,0 1 0,0-1 0,0 1 0,0-1 0,0 0 0,1 1 0,-1-1 0,0 1 0,0-1 0,0 0 0,0 1 0,1-1 0,-1 1 0,0-1 0,0 0 0,1 1 0,-1-1 0,0 0 0,1 1 0,-1-1 0,0 0 0,1 0 0,-1 1 0,0-1 0,1 0 0,15 12 0,-8-7 0,0 0 0,0-1 0,1-1 0,-1 0 0,1 0 0,0 0 0,11 1 0,-16-5 0,-7-4 0,-10-4 0,-21-4 0,0 1 0,-1 3 0,0 0 0,-47-4 0,53 9 0,7 0 0,4 0 0,-1 1 0,1 1 0,-1 1 0,-25 1 0,43 0 0,0 0 0,0 0 0,0 0 0,-1 0 0,1 0 0,0 1 0,0-1 0,0 0 0,0 0 0,0 1 0,0-1 0,-1 1 0,1-1 0,0 1 0,0-1 0,0 1 0,1 0 0,-1-1 0,0 1 0,0 0 0,-1 1 0,2-1 0,0 0 0,0-1 0,0 1 0,1 0 0,-1 0 0,0-1 0,0 1 0,1 0 0,-1 0 0,1-1 0,-1 1 0,0 0 0,1-1 0,-1 1 0,1-1 0,-1 1 0,1 0 0,0-1 0,-1 1 0,1-1 0,0 0 0,0 1 0,9 5 0,-1 0 0,1-1 0,12 5 0,41 13 0,2-2 0,0-4 0,98 14 0,-141-28 0,35 0 0,-80 5 0,-40 20 0,57-26 0,0 1 0,1 0 0,0 1 0,-1-1 0,1 1 0,0 0 0,1 0 0,-9 9 0,12-12 0,0 1 0,1-1 0,-1 1 0,0-1 0,0 1 0,1 0 0,-1-1 0,1 1 0,-1 0 0,1-1 0,0 1 0,-1 0 0,1 0 0,0 0 0,0-1 0,0 1 0,1 0 0,-1 0 0,0-1 0,1 1 0,-1 0 0,1 0 0,0-1 0,-1 1 0,1 0 0,0-1 0,0 1 0,0-1 0,0 0 0,0 1 0,0-1 0,1 0 0,-1 1 0,3 1 0,1 2 0,1 0 0,0 0 0,0-1 0,0 0 0,1 0 0,10 5 0,-15-8 0,1 0 0,-1 0 0,0 0 0,0-1 0,1 1 0,-1 0 0,0-1 0,1 0 0,-1 0 0,1 1 0,-1-2 0,0 1 0,1 0 0,-1 0 0,1-1 0,-1 1 0,0-1 0,1 0 0,-1 1 0,0-1 0,0 0 0,0 0 0,4-3 0,4-4 0,-1-1 0,0 0 0,0 0 0,-1 0 0,-1-1 0,0-1 0,0 1 0,8-18 0,-11 19 0,0 0 0,1 1 0,0-1 0,0 1 0,1 0 0,0 0 0,0 0 0,1 1 0,0 0 0,0 1 0,1-1 0,9-5 0,-9 6 0,0-1 0,-1 0 0,0 0 0,0-1 0,-1 1 0,8-13 0,22-24 0,-1 4 0,-30 33 0,0 0 0,1 1 0,0-1 0,0 1 0,0 0 0,1 1 0,0 0 0,0 0 0,0 0 0,0 1 0,1 0 0,10-4 0,-3 2 0,0 0 0,0-1 0,20-13 0,-5 2 0,-26 16 0,-1 0 0,0 0 0,0-1 0,0 1 0,0-1 0,-1 0 0,1 0 0,-1 0 0,0 0 0,1 0 0,-1 0 0,-1-1 0,1 1 0,0-1 0,-1 1 0,0-1 0,0 0 0,0 1 0,1-7 0,-2 7 0,0 0 0,1 0 0,-1 0 0,-1-1 0,1 1 0,0 0 0,-1 0 0,0 0 0,1 0 0,-1 0 0,0 0 0,-1 0 0,1 0 0,0 1 0,-1-1 0,0 0 0,1 1 0,-1-1 0,0 1 0,0 0 0,-1-1 0,1 1 0,0 0 0,-5-3 0,0 2 0,0 0 0,0 1 0,0-1 0,0 1 0,0 1 0,0-1 0,-1 1 0,-7 0 0,7 1 0,-1-1 0,1 0 0,0-1 0,0 0 0,-15-6 0,21 7 0,0 0 0,0-1 0,0 1 0,1-1 0,-1 1 0,0-1 0,1 0 0,-1 0 0,1 0 0,0 0 0,-1 0 0,1 0 0,0 0 0,0 0 0,1-1 0,-1 1 0,0 0 0,1 0 0,-1-1 0,1 1 0,0-3 0,-1-8 0,0 0 0,4-23 0,-2 16 0,0 5 0,-1 6 0,0-1 0,1 1 0,2-12 0,-2 18 0,0-1 0,1 1 0,-1-1 0,1 1 0,0 0 0,-1 0 0,1 0 0,1 0 0,-1 0 0,0 0 0,6-4 0,0 0 0,-1-1 0,1 0 0,-1 0 0,9-13 0,-13 16 0,0 0 0,-1 0 0,0-1 0,0 1 0,0-1 0,-1 1 0,1-1 0,-1 0 0,-1 1 0,1-7 0,0-38 0,-5-51 0,4 97 0,-1 1 0,0-1 0,-1 1 0,1 0 0,-1-1 0,1 1 0,-1 0 0,0 0 0,0 0 0,0 0 0,-1 0 0,-4-4 0,2 2 0,0 0 0,-1 0 0,0 0 0,0 1 0,-9-5 0,13 8 0,1 1 0,-1-1 0,1 1 0,-1-1 0,1 1 0,-1-1 0,0 1 0,1 0 0,-1-1 0,1 1 0,-1 0 0,0 0 0,1 1 0,-1-1 0,0 0 0,1 0 0,-1 1 0,1-1 0,-3 2 0,1-1 0,1 1 0,-1-1 0,1 1 0,0 0 0,0 0 0,0 0 0,0 0 0,0 0 0,1 0 0,-3 5 0,-2 4 0,0 0 0,2 0 0,-1 1 0,-2 12 0,7-23 0,-16 59 0,-11 38 0,23-87 0,0 0 0,-1 0 0,-1-1 0,0 1 0,0-1 0,-11 12 0,13-17 0,-1-1 0,0 0 0,0 0 0,0-1 0,-1 1 0,0-1 0,1 0 0,-1-1 0,0 1 0,0-1 0,0 0 0,0-1 0,-1 0 0,1 0 0,0 0 0,-1 0 0,1-1 0,-1 0 0,-7-2 0,13 2 10,0 0 0,0 0 0,0 0-1,0 0 1,0 0 0,1 0 0,-1-1-1,0 1 1,0 0 0,0-1 0,0 1-1,0-1 1,0 1 0,1-1 0,-1 1-1,0-1 1,0 0 0,1 1 0,-1-1-1,0 0 1,1 1 0,-1-1 0,1 0-1,-1 0 1,1 0 0,-1 0 0,1 1-1,-1-1 1,1 0 0,0 0 0,0 0-1,-1 0 1,1 0 0,0-1 0,0-1-181,0 0 0,1 0 1,-1 0-1,1 0 0,-1 0 1,1 0-1,0 0 0,0 1 1,3-6-1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04T10:37:53.841"/>
    </inkml:context>
    <inkml:brush xml:id="br0">
      <inkml:brushProperty name="width" value="0.35" units="cm"/>
      <inkml:brushProperty name="height" value="0.35" units="cm"/>
      <inkml:brushProperty name="color" value="#FFFFFF"/>
    </inkml:brush>
  </inkml:definitions>
  <inkml:trace contextRef="#ctx0" brushRef="#br0">218 1279 24575,'-7'-2'0,"0"0"0,0 0 0,1-1 0,-1 1 0,1-1 0,0-1 0,-9-5 0,9 5 0,-15-9 0,12 7 0,0 1 0,0-1 0,-1 2 0,0-1 0,-13-3 0,20 7 0,0 0 0,0 1 0,0-1 0,0-1 0,1 1 0,-1 0 0,0-1 0,1 1 0,-1-1 0,1 0 0,0 0 0,-1 0 0,1 0 0,0 0 0,0 0 0,1-1 0,-1 1 0,0-1 0,1 1 0,-1-1 0,-1-4 0,1-1 0,0 0 0,1-1 0,0 1 0,0-1 0,1 1 0,0-13 0,1 0 0,-1-10 0,2 1 0,10-56 0,-10 79 0,-1 0 0,1-1 0,1 1 0,0 1 0,0-1 0,0 0 0,0 1 0,1-1 0,0 1 0,1 0 0,-1 0 0,1 1 0,1-1 0,-1 1 0,0 0 0,1 1 0,7-5 0,-13 9 0,0 0 0,0-1 0,0 1 0,0 0 0,0 0 0,0 0 0,1 0 0,-1 0 0,0 0 0,0 0 0,0 0 0,0 0 0,0-1 0,0 1 0,0 0 0,0 0 0,0 0 0,0 0 0,1 0 0,-1 0 0,0 0 0,0 0 0,0 0 0,0 0 0,0 0 0,0 0 0,0 0 0,1 0 0,-1 0 0,0 0 0,0 0 0,0 0 0,0 0 0,0 0 0,0 0 0,0 0 0,1 0 0,-1 0 0,0 0 0,0 0 0,0 0 0,0 0 0,0 0 0,0 1 0,0-1 0,0 0 0,0 0 0,0 0 0,1 0 0,-1 0 0,0 0 0,0 0 0,0 0 0,0 0 0,0 1 0,0-1 0,-4 9 0,-14 17 0,13-18 0,-2 2 0,-12 19 0,18-28 0,0 1 0,0-1 0,1 0 0,-1 0 0,0 1 0,1-1 0,0 0 0,-1 1 0,1-1 0,0 0 0,-1 1 0,1-1 0,0 0 0,0 1 0,0-1 0,0 1 0,1 1 0,0-2 0,-1 0 0,1-1 0,0 1 0,0 0 0,0-1 0,0 1 0,0-1 0,0 1 0,0-1 0,0 1 0,0-1 0,0 0 0,0 0 0,0 1 0,0-1 0,0 0 0,0 0 0,0 0 0,0 0 0,0 0 0,0 0 0,0-1 0,0 1 0,0 0 0,0 0 0,2-1 0,29-10 0,-32 11 0,23-11 0,1 0 0,-2-2 0,0-1 0,0-1 0,-2 0 0,1-2 0,25-27 0,-7 0 0,-2 0 0,38-61 0,-59 81 0,-10 17 0,-1 0 0,0-1 0,0 1 0,6-17 0,-11 24 0,0 0 0,0 0 0,0 0 0,0 0 0,0 0 0,0 0 0,0 0 0,0 0 0,0 0 0,0 0 0,0 0 0,0 0 0,0 0 0,0 0 0,0 0 0,0 0 0,-1 0 0,1 0 0,0 0 0,0 0 0,0 0 0,0 0 0,0 0 0,0 0 0,0 0 0,0 0 0,0 0 0,0 0 0,0 0 0,0-1 0,0 1 0,0 0 0,0 0 0,0 0 0,0 0 0,0 0 0,0 0 0,0 0 0,0 0 0,0 0 0,0 0 0,0 0 0,0 0 0,0 0 0,0 0 0,-1 0 0,1 0 0,0 0 0,0 0 0,1-1 0,-1 1 0,0 0 0,0 0 0,0 0 0,0 0 0,0 0 0,0 0 0,0 0 0,0 0 0,-8 6 0,-7 9 0,-186 190 0,158-164 0,-81 73 0,83-81 0,67-44 0,6-10 0,-1-1 0,-1-2 0,27-28 0,-20 18 0,63-59 0,121-147 0,-207 223 0,-1 0 0,1 1 0,29-26 0,-88 88 0,-58 55 0,36-43 0,2-4 0,-100 107 0,133-129 0,18-19 0,44-29 0,41-29 0,-2-3 0,-3-3 0,-1-2 0,-3-4 0,-3-2 0,96-125 0,-150 179 0,14-23 0,-18 26 0,0 1 0,0-1 0,-1 1 0,1-1 0,0 1 0,-1-1 0,1 0 0,-1 0 0,1 1 0,-1-1 0,0 0 0,0 0 0,0 1 0,0-3 0,0 3 0,0 1 0,0 0 0,0 0 0,-1 0 0,1-1 0,0 1 0,0 0 0,0 0 0,0 0 0,-1 0 0,1-1 0,0 1 0,0 0 0,0 0 0,-1 0 0,1 0 0,0 0 0,0 0 0,0 0 0,-1 0 0,1-1 0,0 1 0,0 0 0,-1 0 0,1 0 0,0 0 0,0 0 0,-1 0 0,1 0 0,0 0 0,0 1 0,-1-1 0,1 0 0,0 0 0,0 0 0,0 0 0,-1 0 0,1 0 0,0 0 0,0 0 0,0 1 0,-1-1 0,1 0 0,-12 8 0,11-8 0,-52 45 0,-77 82 0,93-89 0,-114 119 0,140-140 0,11-16 0,0-1 0,0 0 0,0 0 0,1 0 0,-1 1 0,0-1 0,0 0 0,0 0 0,0 0 0,1 0 0,-1 1 0,0-1 0,0 0 0,0 0 0,1 0 0,-1 0 0,0 0 0,0 0 0,1 0 0,-1 0 0,0 0 0,0 0 0,1 0 0,-1 0 0,0 0 0,0 0 0,0 0 0,1 0 0,-1 0 0,0 0 0,0 0 0,1 0 0,-1 0 0,0 0 0,0 0 0,0 0 0,1 0 0,-1-1 0,0 1 0,7-3 0,0 0 0,0 0 0,11-8 0,51-36 0,103-94 0,-131 101 0,-1-1 0,-2-2 0,43-66 0,-62 81 0,-11 13 0,2 0 0,0 1 0,0 0 0,1 1 0,1 0 0,25-21 0,-33 31 0,0 1 0,-1 0 0,1 1 0,0-1 0,0 0 0,0 1 0,1 0 0,-1 0 0,0 0 0,0 1 0,6-1 0,-9 1 0,1 0 0,-1 0 0,0 0 0,1 1 0,-1-1 0,0 0 0,1 0 0,-1 1 0,0-1 0,0 1 0,1-1 0,-1 1 0,0 0 0,0-1 0,0 1 0,0 0 0,0 0 0,0 0 0,0-1 0,0 1 0,0 0 0,0 1 0,0-1 0,-1 0 0,1 0 0,0 0 0,-1 0 0,1 0 0,-1 1 0,1-1 0,-1 0 0,0 1 0,0-1 0,1 0 0,-1 1 0,0-1 0,0 0 0,0 1 0,-1 1 0,-1 12 0,-1 0 0,0 0 0,-1 0 0,-1 0 0,-1-1 0,0 0 0,-1 0 0,0 0 0,-10 13 0,-17 27 0,-2-2 0,-80 88 0,91-113 0,-25 38 0,41-53 0,0-1 0,-1-1 0,0 0 0,-21 16 0,-16 15 0,-72 80 0,90-92 0,20-21 0,1 0 0,0 0 0,0 1 0,1 0 0,1 0 0,-7 11 0,11-15 0,0 0 0,-1-1 0,1 1 0,-1-1 0,0 0 0,0 1 0,-1-2 0,1 1 0,-1 0 0,0-1 0,0 1 0,0-1 0,-7 4 0,9-6 0,1 0 0,-1 0 0,1 0 0,-1 0 0,1 0 0,-1 0 0,1 0 0,0 1 0,0-1 0,-1 1 0,0 1 0,2-3 0,0 0 0,0 0 0,0 0 0,0 0 0,0 0 0,0 1 0,0-1 0,0 0 0,0 0 0,0 0 0,0 0 0,0 0 0,0 0 0,0 1 0,0-1 0,0 0 0,0 0 0,0 0 0,0 0 0,0 0 0,0 0 0,0 1 0,0-1 0,0 0 0,0 0 0,0 0 0,0 0 0,0 0 0,0 0 0,1 0 0,-1 0 0,0 1 0,0-1 0,0 0 0,0 0 0,0 0 0,0 0 0,0 0 0,0 0 0,1 0 0,-1 0 0,0 0 0,0 0 0,0 0 0,0 0 0,0 0 0,14-2 0,4-6 0,-1-1 0,0 0 0,0-1 0,-1-1 0,0-1 0,27-26 0,-30 27 0,-4 3 0,2 1 0,15-9 0,-17 11 0,0 0 0,-1-1 0,1 0 0,12-13 0,-12 11 0,0 1 0,0 0 0,0 0 0,1 0 0,12-5 0,2-2 0,-18 9 0,0 0 0,0 0 0,-1 0 0,0 0 0,0-1 0,6-9 0,-8 10 0,0 1 0,0 0 0,1 0 0,-1-1 0,1 2 0,0-1 0,0 0 0,0 1 0,1 0 0,-1 0 0,1 0 0,8-3 0,9-1 0,38-15 0,-52 17 0,1 0 0,-1 0 0,0 0 0,0-1 0,0 0 0,12-14 0,-6 6 0,1 1 0,1 0 0,0 1 0,0 0 0,1 2 0,1 0 0,27-11 0,-32 16 0,1 1 0,-1 1 0,1 0 0,19-1 0,-33 4 0,0 0 0,0 0 0,1 0 0,-1 0 0,0 0 0,0 0 0,0 0 0,1 0 0,-1 0 0,0 0 0,0 0 0,1 0 0,-1 0 0,0 0 0,0 0 0,0 0 0,1 0 0,-1 0 0,0 1 0,0-1 0,0 0 0,1 0 0,-1 0 0,0 0 0,0 0 0,0 1 0,0-1 0,1 0 0,-1 0 0,0 0 0,0 1 0,0-1 0,0 0 0,0 0 0,0 0 0,0 1 0,0-1 0,0 0 0,0 0 0,0 1 0,-3 12 0,-14 14 0,16-26 0,-19 24 0,-1-1 0,0-1 0,-34 27 0,23-23 0,-30 37 0,-19 27 0,-59 72 0,110-129 0,-50 46 0,55-57 0,-5 7 0,-38 51 0,59-70 0,-47 53 0,58-66 0,16-15 0,1 1 0,24-17 0,15-7 0,-30 21 0,38-21 0,-45 28 0,0-2 0,33-28 0,19-12 0,-54 41 0,0-2 0,32-32 0,-33 30 0,0 0 0,32-22 0,-29 28 0,-20 10 0,0 1 0,-1 0 0,1-1 0,0 1 0,0 0 0,-1 0 0,1-1 0,0 1 0,0 0 0,0 0 0,-1 0 0,1 0 0,0 0 0,0 0 0,0 0 0,-1 0 0,1 0 0,0 1 0,0-1 0,0 0 0,-1 0 0,1 1 0,0-1 0,0 1 0,0 0 0,-1-1 0,1 1 0,-1-1 0,0 1 0,0-1 0,0 1 0,0-1 0,0 1 0,0-1 0,0 1 0,0-1 0,0 1 0,0-1 0,0 1 0,0-1 0,0 1 0,-1-1 0,1 1 0,0-1 0,0 1 0,0-1 0,-1 1 0,1-1 0,0 0 0,-1 1 0,1-1 0,0 1 0,-1 0 0,-13 13 0,11-11 0,-55 57 0,30-30 0,-1-1 0,-58 44 0,75-62 0,-1-1 0,1 1 0,-13 17 0,11-13 0,-23 21 0,29-29 0,1 1 0,0 0 0,1 0 0,0 0 0,-10 18 0,-15 20 0,28-42 0,-16 18 0,-17 29 0,30-41 0,1-1 0,0 1 0,0 1 0,1-1 0,1 1 0,-3 14 0,0-4 0,5-15 0,-1 0 0,0 1 0,1-1 0,1 1 0,-1-1 0,1 11 0,0-17 0,0 0 0,0 1 0,0-1 0,0 0 0,0 0 0,0 1 0,0-1 0,0 0 0,0 0 0,0 1 0,0-1 0,0 0 0,0 1 0,1-1 0,-1 0 0,0 0 0,0 1 0,0-1 0,0 0 0,1 0 0,-1 0 0,0 1 0,0-1 0,0 0 0,1 0 0,-1 0 0,0 0 0,0 1 0,1-1 0,-1 0 0,0 0 0,0 0 0,1 0 0,-1 0 0,0 0 0,1 0 0,-1 0 0,0 0 0,0 0 0,1 0 0,-1 0 0,14-8 0,11-19 0,-24 25 0,15-15 0,24-21 0,-5 6 0,-34 31 0,9-10 0,0 2 0,1-1 0,0 1 0,0 0 0,1 1 0,13-6 0,-18 10 0,0-1 0,0 1 0,-1-1 0,0 0 0,0-1 0,10-10 0,-9 8 0,1 1 0,0-1 0,10-6 0,-7 5 0,1-1 0,-2 0 0,1-1 0,-1 0 0,-1-1 0,9-13 0,-5 7 0,28-30 0,-35 41 0,0 0 0,-1 0 0,0-1 0,0 1 0,0-1 0,-1 0 0,-1 0 0,1-1 0,-2 1 0,1-1 0,2-15 0,-2 6 0,-1-1 0,0 1 0,-2-1 0,-2-31 0,2 49 0,0-1 0,0 1 0,0-1 0,-1 1 0,1 0 0,0-1 0,-1 1 0,1 0 0,0-1 0,-1 1 0,0 0 0,1 0 0,-1 0 0,0-1 0,0 1 0,1 0 0,-1 0 0,0 0 0,0 0 0,0 0 0,0 0 0,-3-1 0,3 2 0,-1-1 0,0 1 0,1 0 0,-1 0 0,0-1 0,1 1 0,-1 1 0,0-1 0,1 0 0,-1 0 0,0 1 0,1-1 0,-1 0 0,0 1 0,1 0 0,-2 0 0,-7 4 0,1 1 0,0-1 0,0 2 0,-12 11 0,-13 14 0,2 1 0,2 2 0,1 1 0,2 2 0,-24 41 0,-34 62 0,79-133 0,0 0 0,0-1 0,-1 0 0,0-1 0,-13 11 0,12-11 0,-1 1 0,2 0 0,-1 1 0,-7 8 0,8-7 0,-1 0 0,0-1 0,-14 12 0,15-15 0,0 1 0,1 0 0,-1 1 0,1-1 0,1 1 0,-1 0 0,-5 11 0,-4 5 0,12-18 0,0-1 0,0 1 0,0-1 0,1 1 0,0 0 0,-3 9 0,5-14 0,0 0 0,0 0 0,0 1 0,0-1 0,0 0 0,0 0 0,0 0 0,0 0 0,0 0 0,0 0 0,0 1 0,0-1 0,0 0 0,0 0 0,0 0 0,0 0 0,0 0 0,1 0 0,-1 0 0,0 0 0,0 1 0,0-1 0,0 0 0,0 0 0,0 0 0,0 0 0,0 0 0,1 0 0,-1 0 0,0 0 0,0 0 0,0 0 0,0 0 0,0 0 0,0 0 0,1 0 0,-1 0 0,0 0 0,0 0 0,0 0 0,0 0 0,0 0 0,0 0 0,1 0 0,-1 0 0,0 0 0,0 0 0,0 0 0,0 0 0,0 0 0,0 0 0,0 0 0,1 0 0,-1-1 0,0 1 0,0 0 0,0 0 0,9-5 0,222-165 0,-198 141 0,0-2 0,-3-1 0,0-2 0,35-53 0,-51 66 0,-5 10 0,-2-1 0,1 0 0,-2 0 0,0-1 0,7-17 0,-14 30 0,1 0 0,0 1 0,0-1 0,-1 0 0,1 0 0,0 0 0,-1 0 0,1 1 0,0-1 0,-1 0 0,1 0 0,0 0 0,-1 0 0,1 0 0,0 0 0,-1 0 0,1 0 0,0 0 0,-1 0 0,1 0 0,0 0 0,-1 0 0,1 0 0,0 0 0,-1 0 0,1 0 0,0-1 0,-1 1 0,1 0 0,0 0 0,-1 0 0,1-1 0,0 1 0,0 0 0,-1 0 0,1-1 0,0 1 0,0 0 0,-1 0 0,1-1 0,0 1 0,0 0 0,0-1 0,0 1 0,0 0 0,-1-1 0,1 1 0,0 0 0,0-1 0,0 1 0,0 0 0,0-1 0,0 1 0,0 0 0,0-1 0,0 1 0,0 0 0,0-1 0,0 1 0,0 0 0,1-1 0,-1 1 0,0 0 0,0-1 0,0 1 0,-28 19 0,26-17 0,-414 325 0,414-326 12,1-1-1,0 1 0,-1 0 1,1 0-1,0 0 1,0 1-1,0-1 0,0 0 1,0 0-1,0 1 0,0-1 1,1 0-1,-1 1 1,-1 2-1,2-4-6,1 0 0,-1 1 0,0-1 0,0 0 0,0 1 0,1-1 0,-1 0 0,0 1 0,0-1 0,1 0 0,-1 0 0,0 1 0,0-1 0,1 0 0,-1 0 0,0 1 0,1-1 0,-1 0 0,0 0 0,1 0 0,-1 0 0,1 0 0,-1 1 0,0-1 0,1 0 0,-1 0 0,1 0 0,-1 0 0,0 0 0,1 0 1,-1 0-1,0 0 0,2-1 0,2 1-176,0 0 0,0-1 1,0 0-1,0 0 0,0 0 1,0 0-1,0-1 0,0 0 1,5-2-1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7A423F-F9A2-28AD-F279-F5AF50C0AEFF}"/>
              </a:ext>
            </a:extLst>
          </p:cNvPr>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a:extLst>
              <a:ext uri="{FF2B5EF4-FFF2-40B4-BE49-F238E27FC236}">
                <a16:creationId xmlns:a16="http://schemas.microsoft.com/office/drawing/2014/main" id="{3F2D553A-4DA6-7B19-AEEC-DA4E4B4A0776}"/>
              </a:ext>
            </a:extLst>
          </p:cNvPr>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IN"/>
          </a:p>
        </p:txBody>
      </p:sp>
      <p:sp>
        <p:nvSpPr>
          <p:cNvPr id="4" name="Header Placeholder 3">
            <a:extLst>
              <a:ext uri="{FF2B5EF4-FFF2-40B4-BE49-F238E27FC236}">
                <a16:creationId xmlns:a16="http://schemas.microsoft.com/office/drawing/2014/main" id="{FA2F00F1-2005-E6C4-4ABF-5EA3E268F862}"/>
              </a:ext>
            </a:extLst>
          </p:cNvPr>
          <p:cNvSpPr txBox="1">
            <a:spLocks noGrp="1"/>
          </p:cNvSpPr>
          <p:nvPr>
            <p:ph type="hdr" sz="quarter"/>
          </p:nvPr>
        </p:nvSpPr>
        <p:spPr>
          <a:xfrm>
            <a:off x="0" y="0"/>
            <a:ext cx="3372840" cy="502560"/>
          </a:xfrm>
          <a:prstGeom prst="rect">
            <a:avLst/>
          </a:prstGeom>
          <a:noFill/>
          <a:ln>
            <a:noFill/>
          </a:ln>
        </p:spPr>
        <p:txBody>
          <a:bodyPr vert="horz" lIns="0" tIns="0" rIns="0" bIns="0" anchorCtr="0">
            <a:noAutofit/>
          </a:bodyPr>
          <a:lstStyle>
            <a:lvl1pPr lvl="0" rtl="0" hangingPunct="0">
              <a:buNone/>
              <a:tabLst/>
              <a:defRPr lang="en-IN" sz="1400" kern="1200">
                <a:latin typeface="Liberation Serif" pitchFamily="18"/>
                <a:ea typeface="DejaVu Sans" pitchFamily="2"/>
                <a:cs typeface="DejaVu Sans" pitchFamily="2"/>
              </a:defRPr>
            </a:lvl1pPr>
          </a:lstStyle>
          <a:p>
            <a:pPr lvl="0"/>
            <a:endParaRPr lang="en-IN"/>
          </a:p>
        </p:txBody>
      </p:sp>
      <p:sp>
        <p:nvSpPr>
          <p:cNvPr id="5" name="Date Placeholder 4">
            <a:extLst>
              <a:ext uri="{FF2B5EF4-FFF2-40B4-BE49-F238E27FC236}">
                <a16:creationId xmlns:a16="http://schemas.microsoft.com/office/drawing/2014/main" id="{7779D2AB-4270-6593-6B09-CAA07667DB78}"/>
              </a:ext>
            </a:extLst>
          </p:cNvPr>
          <p:cNvSpPr txBox="1">
            <a:spLocks noGrp="1"/>
          </p:cNvSpPr>
          <p:nvPr>
            <p:ph type="dt" idx="1"/>
          </p:nvPr>
        </p:nvSpPr>
        <p:spPr>
          <a:xfrm>
            <a:off x="4399200" y="0"/>
            <a:ext cx="3372840" cy="502560"/>
          </a:xfrm>
          <a:prstGeom prst="rect">
            <a:avLst/>
          </a:prstGeom>
          <a:noFill/>
          <a:ln>
            <a:noFill/>
          </a:ln>
        </p:spPr>
        <p:txBody>
          <a:bodyPr vert="horz" lIns="0" tIns="0" rIns="0" bIns="0" anchorCtr="0">
            <a:noAutofit/>
          </a:bodyPr>
          <a:lstStyle>
            <a:lvl1pPr lvl="0" algn="r" rtl="0" hangingPunct="0">
              <a:buNone/>
              <a:tabLst/>
              <a:defRPr lang="en-IN" sz="1400" kern="1200">
                <a:latin typeface="Liberation Serif" pitchFamily="18"/>
                <a:ea typeface="DejaVu Sans" pitchFamily="2"/>
                <a:cs typeface="DejaVu Sans" pitchFamily="2"/>
              </a:defRPr>
            </a:lvl1pPr>
          </a:lstStyle>
          <a:p>
            <a:pPr lvl="0"/>
            <a:endParaRPr lang="en-IN"/>
          </a:p>
        </p:txBody>
      </p:sp>
      <p:sp>
        <p:nvSpPr>
          <p:cNvPr id="6" name="Footer Placeholder 5">
            <a:extLst>
              <a:ext uri="{FF2B5EF4-FFF2-40B4-BE49-F238E27FC236}">
                <a16:creationId xmlns:a16="http://schemas.microsoft.com/office/drawing/2014/main" id="{7FB4CA80-23C2-7C6C-C9C1-BA408DA1DEF5}"/>
              </a:ext>
            </a:extLst>
          </p:cNvPr>
          <p:cNvSpPr txBox="1">
            <a:spLocks noGrp="1"/>
          </p:cNvSpPr>
          <p:nvPr>
            <p:ph type="ftr" sz="quarter" idx="4"/>
          </p:nvPr>
        </p:nvSpPr>
        <p:spPr>
          <a:xfrm>
            <a:off x="0" y="9555480"/>
            <a:ext cx="3372840" cy="502560"/>
          </a:xfrm>
          <a:prstGeom prst="rect">
            <a:avLst/>
          </a:prstGeom>
          <a:noFill/>
          <a:ln>
            <a:noFill/>
          </a:ln>
        </p:spPr>
        <p:txBody>
          <a:bodyPr vert="horz" lIns="0" tIns="0" rIns="0" bIns="0" anchor="b" anchorCtr="0">
            <a:noAutofit/>
          </a:bodyPr>
          <a:lstStyle>
            <a:lvl1pPr lvl="0" rtl="0" hangingPunct="0">
              <a:buNone/>
              <a:tabLst/>
              <a:defRPr lang="en-IN" sz="1400" kern="1200">
                <a:latin typeface="Liberation Serif" pitchFamily="18"/>
                <a:ea typeface="DejaVu Sans" pitchFamily="2"/>
                <a:cs typeface="DejaVu Sans" pitchFamily="2"/>
              </a:defRPr>
            </a:lvl1pPr>
          </a:lstStyle>
          <a:p>
            <a:pPr lvl="0"/>
            <a:endParaRPr lang="en-IN"/>
          </a:p>
        </p:txBody>
      </p:sp>
      <p:sp>
        <p:nvSpPr>
          <p:cNvPr id="7" name="Slide Number Placeholder 6">
            <a:extLst>
              <a:ext uri="{FF2B5EF4-FFF2-40B4-BE49-F238E27FC236}">
                <a16:creationId xmlns:a16="http://schemas.microsoft.com/office/drawing/2014/main" id="{2382AFA3-1243-0D76-06C6-6C60219D6565}"/>
              </a:ext>
            </a:extLst>
          </p:cNvPr>
          <p:cNvSpPr txBox="1">
            <a:spLocks noGrp="1"/>
          </p:cNvSpPr>
          <p:nvPr>
            <p:ph type="sldNum" sz="quarter" idx="5"/>
          </p:nvPr>
        </p:nvSpPr>
        <p:spPr>
          <a:xfrm>
            <a:off x="4399200" y="9555480"/>
            <a:ext cx="3372840" cy="502560"/>
          </a:xfrm>
          <a:prstGeom prst="rect">
            <a:avLst/>
          </a:prstGeom>
          <a:noFill/>
          <a:ln>
            <a:noFill/>
          </a:ln>
        </p:spPr>
        <p:txBody>
          <a:bodyPr vert="horz" lIns="0" tIns="0" rIns="0" bIns="0" anchor="b" anchorCtr="0">
            <a:noAutofit/>
          </a:bodyPr>
          <a:lstStyle>
            <a:lvl1pPr lvl="0" algn="r" rtl="0" hangingPunct="0">
              <a:buNone/>
              <a:tabLst/>
              <a:defRPr lang="en-IN" sz="1400" kern="1200">
                <a:latin typeface="Liberation Serif" pitchFamily="18"/>
                <a:ea typeface="DejaVu Sans" pitchFamily="2"/>
                <a:cs typeface="DejaVu Sans" pitchFamily="2"/>
              </a:defRPr>
            </a:lvl1pPr>
          </a:lstStyle>
          <a:p>
            <a:pPr lvl="0"/>
            <a:fld id="{5B3655F2-04FC-450A-A20A-9CA6D90A36D9}" type="slidenum">
              <a:t>‹#›</a:t>
            </a:fld>
            <a:endParaRPr lang="en-IN"/>
          </a:p>
        </p:txBody>
      </p:sp>
    </p:spTree>
    <p:extLst>
      <p:ext uri="{BB962C8B-B14F-4D97-AF65-F5344CB8AC3E}">
        <p14:creationId xmlns:p14="http://schemas.microsoft.com/office/powerpoint/2010/main" val="911895992"/>
      </p:ext>
    </p:extLst>
  </p:cSld>
  <p:clrMap bg1="lt1" tx1="dk1" bg2="lt2" tx2="dk2" accent1="accent1" accent2="accent2" accent3="accent3" accent4="accent4" accent5="accent5" accent6="accent6" hlink="hlink" folHlink="folHlink"/>
  <p:notesStyle>
    <a:lvl1pPr marL="216000" marR="0" indent="-216000" rtl="0" hangingPunct="0">
      <a:tabLst/>
      <a:defRPr lang="en-IN"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8F12E6-8ED4-1F0B-BEFE-335CC630CD25}"/>
              </a:ext>
            </a:extLst>
          </p:cNvPr>
          <p:cNvSpPr txBox="1">
            <a:spLocks noGrp="1"/>
          </p:cNvSpPr>
          <p:nvPr>
            <p:ph type="sldNum" sz="quarter" idx="5"/>
          </p:nvPr>
        </p:nvSpPr>
        <p:spPr>
          <a:ln/>
        </p:spPr>
        <p:txBody>
          <a:bodyPr vert="horz" lIns="0" tIns="0" rIns="0" bIns="0" anchor="b" anchorCtr="0">
            <a:noAutofit/>
          </a:bodyPr>
          <a:lstStyle/>
          <a:p>
            <a:pPr lvl="0"/>
            <a:fld id="{1FDD7DD1-18EB-42FF-825E-EDED4BDC8A50}" type="slidenum">
              <a:t>1</a:t>
            </a:fld>
            <a:endParaRPr lang="en-IN"/>
          </a:p>
        </p:txBody>
      </p:sp>
      <p:sp>
        <p:nvSpPr>
          <p:cNvPr id="2" name="Slide Image Placeholder 1">
            <a:extLst>
              <a:ext uri="{FF2B5EF4-FFF2-40B4-BE49-F238E27FC236}">
                <a16:creationId xmlns:a16="http://schemas.microsoft.com/office/drawing/2014/main" id="{8568F5B8-80DD-7C9C-7210-5FB0D801EA3F}"/>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413B8F4E-3B49-08C1-5F12-CCF4C4B691DD}"/>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39D7230-1575-E9BE-EFED-B8EADF4F760C}"/>
              </a:ext>
            </a:extLst>
          </p:cNvPr>
          <p:cNvSpPr txBox="1">
            <a:spLocks noGrp="1"/>
          </p:cNvSpPr>
          <p:nvPr>
            <p:ph type="sldNum" sz="quarter" idx="5"/>
          </p:nvPr>
        </p:nvSpPr>
        <p:spPr>
          <a:ln/>
        </p:spPr>
        <p:txBody>
          <a:bodyPr vert="horz" lIns="0" tIns="0" rIns="0" bIns="0" anchor="b" anchorCtr="0">
            <a:noAutofit/>
          </a:bodyPr>
          <a:lstStyle/>
          <a:p>
            <a:pPr lvl="0"/>
            <a:fld id="{E28609AA-5827-4ED4-9041-A2B9A032A8C7}" type="slidenum">
              <a:t>10</a:t>
            </a:fld>
            <a:endParaRPr lang="en-IN"/>
          </a:p>
        </p:txBody>
      </p:sp>
      <p:sp>
        <p:nvSpPr>
          <p:cNvPr id="2" name="Slide Image Placeholder 1">
            <a:extLst>
              <a:ext uri="{FF2B5EF4-FFF2-40B4-BE49-F238E27FC236}">
                <a16:creationId xmlns:a16="http://schemas.microsoft.com/office/drawing/2014/main" id="{5C728AE1-004D-C1B8-BEDE-F23F5EC28BE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E954E55-1001-60E4-8B4D-1FBCFD767251}"/>
              </a:ext>
            </a:extLst>
          </p:cNvPr>
          <p:cNvSpPr txBox="1">
            <a:spLocks noGrp="1"/>
          </p:cNvSpPr>
          <p:nvPr>
            <p:ph type="body" sz="quarter" idx="1"/>
          </p:nvPr>
        </p:nvSpPr>
        <p:spPr/>
        <p:txBody>
          <a:bodyPr vert="horz"/>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en-IN" sz="2000" b="0" i="0" u="none" strike="noStrike" kern="1200" cap="none" dirty="0">
                <a:ln>
                  <a:noFill/>
                </a:ln>
                <a:latin typeface="Liberation Sans" pitchFamily="18"/>
                <a:ea typeface="Noto Sans CJK SC" pitchFamily="2"/>
                <a:cs typeface="Lohit Devanagari" pitchFamily="2"/>
              </a:rPr>
              <a:t>https://medium.com/@ooemma83/how-to-interpret-acf-and-pacf-plots-for-identifying-ar-ma-arma-or-arima-models-498717e815b6</a:t>
            </a:r>
          </a:p>
          <a:p>
            <a:endParaRPr lang="en-I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579191-6CEF-D354-04C1-4DAF9FE76299}"/>
              </a:ext>
            </a:extLst>
          </p:cNvPr>
          <p:cNvSpPr txBox="1">
            <a:spLocks noGrp="1"/>
          </p:cNvSpPr>
          <p:nvPr>
            <p:ph type="sldNum" sz="quarter" idx="5"/>
          </p:nvPr>
        </p:nvSpPr>
        <p:spPr>
          <a:ln/>
        </p:spPr>
        <p:txBody>
          <a:bodyPr vert="horz" lIns="0" tIns="0" rIns="0" bIns="0" anchor="b" anchorCtr="0">
            <a:noAutofit/>
          </a:bodyPr>
          <a:lstStyle/>
          <a:p>
            <a:pPr lvl="0"/>
            <a:fld id="{F7FF697B-6288-4952-BE79-24B3ABD3FCCD}" type="slidenum">
              <a:t>11</a:t>
            </a:fld>
            <a:endParaRPr lang="en-IN"/>
          </a:p>
        </p:txBody>
      </p:sp>
      <p:sp>
        <p:nvSpPr>
          <p:cNvPr id="2" name="Slide Image Placeholder 1">
            <a:extLst>
              <a:ext uri="{FF2B5EF4-FFF2-40B4-BE49-F238E27FC236}">
                <a16:creationId xmlns:a16="http://schemas.microsoft.com/office/drawing/2014/main" id="{6DAA0535-DBB6-5A54-7804-58B1BDC74593}"/>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DCA0EEF0-E1AD-0DA1-F294-57E2CBEC2244}"/>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1A367C9-D63C-DFC0-125B-BB7960B82147}"/>
              </a:ext>
            </a:extLst>
          </p:cNvPr>
          <p:cNvSpPr txBox="1">
            <a:spLocks noGrp="1"/>
          </p:cNvSpPr>
          <p:nvPr>
            <p:ph type="sldNum" sz="quarter" idx="5"/>
          </p:nvPr>
        </p:nvSpPr>
        <p:spPr>
          <a:ln/>
        </p:spPr>
        <p:txBody>
          <a:bodyPr vert="horz" lIns="0" tIns="0" rIns="0" bIns="0" anchor="b" anchorCtr="0">
            <a:noAutofit/>
          </a:bodyPr>
          <a:lstStyle/>
          <a:p>
            <a:pPr lvl="0"/>
            <a:fld id="{EE374EB6-64D8-4791-A68A-D9C0A15AED57}" type="slidenum">
              <a:t>12</a:t>
            </a:fld>
            <a:endParaRPr lang="en-IN"/>
          </a:p>
        </p:txBody>
      </p:sp>
      <p:sp>
        <p:nvSpPr>
          <p:cNvPr id="2" name="Slide Image Placeholder 1">
            <a:extLst>
              <a:ext uri="{FF2B5EF4-FFF2-40B4-BE49-F238E27FC236}">
                <a16:creationId xmlns:a16="http://schemas.microsoft.com/office/drawing/2014/main" id="{6C364918-E9C2-D26D-7E7A-C05BCB9088F6}"/>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3528C2C6-0A3B-4EEA-DCE0-7400C2726316}"/>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655AF9F-BEED-935B-4429-EA4FF1BE473C}"/>
              </a:ext>
            </a:extLst>
          </p:cNvPr>
          <p:cNvSpPr txBox="1">
            <a:spLocks noGrp="1"/>
          </p:cNvSpPr>
          <p:nvPr>
            <p:ph type="sldNum" sz="quarter" idx="5"/>
          </p:nvPr>
        </p:nvSpPr>
        <p:spPr>
          <a:ln/>
        </p:spPr>
        <p:txBody>
          <a:bodyPr vert="horz" lIns="0" tIns="0" rIns="0" bIns="0" anchor="b" anchorCtr="0">
            <a:noAutofit/>
          </a:bodyPr>
          <a:lstStyle/>
          <a:p>
            <a:pPr lvl="0"/>
            <a:fld id="{A25B22F4-4593-4C16-9EA1-889A763FC303}" type="slidenum">
              <a:t>13</a:t>
            </a:fld>
            <a:endParaRPr lang="en-IN"/>
          </a:p>
        </p:txBody>
      </p:sp>
      <p:sp>
        <p:nvSpPr>
          <p:cNvPr id="2" name="Slide Image Placeholder 1">
            <a:extLst>
              <a:ext uri="{FF2B5EF4-FFF2-40B4-BE49-F238E27FC236}">
                <a16:creationId xmlns:a16="http://schemas.microsoft.com/office/drawing/2014/main" id="{8D87C11C-1EB1-B718-23CD-2328D2236987}"/>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FF375E1B-81E5-D8BC-AC62-4217A6823D0E}"/>
              </a:ext>
            </a:extLst>
          </p:cNvPr>
          <p:cNvSpPr txBox="1">
            <a:spLocks noGrp="1"/>
          </p:cNvSpPr>
          <p:nvPr>
            <p:ph type="body" sz="quarter" idx="1"/>
          </p:nvPr>
        </p:nvSpPr>
        <p:spPr/>
        <p:txBody>
          <a:bodyPr vert="horz"/>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en-IN" sz="2000" b="0" i="0" u="none" strike="noStrike" kern="1200" cap="none" dirty="0">
                <a:ln>
                  <a:noFill/>
                </a:ln>
                <a:latin typeface="Liberation Sans" pitchFamily="18"/>
                <a:ea typeface="Noto Sans CJK SC" pitchFamily="2"/>
                <a:cs typeface="Lohit Devanagari" pitchFamily="2"/>
              </a:rPr>
              <a:t>https://spureconomics.com/interpreting-acf-and-pacf-plots/#:~:text=MA%20process%20shows%20a%20gradually,indicates%20MA(2)%20process.</a:t>
            </a:r>
          </a:p>
          <a:p>
            <a:endParaRPr lang="en-I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96A7A58-FFB3-33A2-E0FF-7787CA38693D}"/>
              </a:ext>
            </a:extLst>
          </p:cNvPr>
          <p:cNvSpPr txBox="1">
            <a:spLocks noGrp="1"/>
          </p:cNvSpPr>
          <p:nvPr>
            <p:ph type="sldNum" sz="quarter" idx="5"/>
          </p:nvPr>
        </p:nvSpPr>
        <p:spPr>
          <a:ln/>
        </p:spPr>
        <p:txBody>
          <a:bodyPr vert="horz" lIns="0" tIns="0" rIns="0" bIns="0" anchor="b" anchorCtr="0">
            <a:noAutofit/>
          </a:bodyPr>
          <a:lstStyle/>
          <a:p>
            <a:pPr lvl="0"/>
            <a:fld id="{9E781BBC-556B-4EFA-BF63-209369C1D386}" type="slidenum">
              <a:t>14</a:t>
            </a:fld>
            <a:endParaRPr lang="en-IN"/>
          </a:p>
        </p:txBody>
      </p:sp>
      <p:sp>
        <p:nvSpPr>
          <p:cNvPr id="2" name="Slide Image Placeholder 1">
            <a:extLst>
              <a:ext uri="{FF2B5EF4-FFF2-40B4-BE49-F238E27FC236}">
                <a16:creationId xmlns:a16="http://schemas.microsoft.com/office/drawing/2014/main" id="{32929042-6258-8D00-D4EE-473F14D95019}"/>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6C5FC836-82F7-900E-5E35-B1CE4F856220}"/>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5812D67-9B73-B42B-45F5-91BC88A49B35}"/>
              </a:ext>
            </a:extLst>
          </p:cNvPr>
          <p:cNvSpPr txBox="1">
            <a:spLocks noGrp="1"/>
          </p:cNvSpPr>
          <p:nvPr>
            <p:ph type="sldNum" sz="quarter" idx="5"/>
          </p:nvPr>
        </p:nvSpPr>
        <p:spPr>
          <a:ln/>
        </p:spPr>
        <p:txBody>
          <a:bodyPr vert="horz" lIns="0" tIns="0" rIns="0" bIns="0" anchor="b" anchorCtr="0">
            <a:noAutofit/>
          </a:bodyPr>
          <a:lstStyle/>
          <a:p>
            <a:pPr lvl="0"/>
            <a:fld id="{1DCEA681-9067-4F1C-8F88-7CD6DAD11A78}" type="slidenum">
              <a:t>15</a:t>
            </a:fld>
            <a:endParaRPr lang="en-IN"/>
          </a:p>
        </p:txBody>
      </p:sp>
      <p:sp>
        <p:nvSpPr>
          <p:cNvPr id="2" name="Slide Image Placeholder 1">
            <a:extLst>
              <a:ext uri="{FF2B5EF4-FFF2-40B4-BE49-F238E27FC236}">
                <a16:creationId xmlns:a16="http://schemas.microsoft.com/office/drawing/2014/main" id="{49C189D3-BD9A-46DE-F61D-5F140F187A65}"/>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40B92386-C356-B7C4-0219-8ECA27F2C9F7}"/>
              </a:ext>
            </a:extLst>
          </p:cNvPr>
          <p:cNvSpPr txBox="1">
            <a:spLocks noGrp="1"/>
          </p:cNvSpPr>
          <p:nvPr>
            <p:ph type="body" sz="quarter" idx="1"/>
          </p:nvPr>
        </p:nvSpPr>
        <p:spPr/>
        <p:txBody>
          <a:bodyPr vert="horz"/>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en-IN" sz="2000" b="0" i="0" u="none" strike="noStrike" kern="1200" cap="none" dirty="0">
                <a:ln>
                  <a:noFill/>
                </a:ln>
                <a:latin typeface="Liberation Sans" pitchFamily="18"/>
                <a:ea typeface="Noto Sans CJK SC" pitchFamily="2"/>
                <a:cs typeface="Lohit Devanagari" pitchFamily="2"/>
              </a:rPr>
              <a:t>https://varshasaini.in/questions/what-is-the-difference-between-arima-and-arma-model/</a:t>
            </a:r>
          </a:p>
          <a:p>
            <a:endParaRPr lang="en-I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01AB52A-B24C-14E9-4060-0DD1DD7AF336}"/>
              </a:ext>
            </a:extLst>
          </p:cNvPr>
          <p:cNvSpPr txBox="1">
            <a:spLocks noGrp="1"/>
          </p:cNvSpPr>
          <p:nvPr>
            <p:ph type="sldNum" sz="quarter" idx="5"/>
          </p:nvPr>
        </p:nvSpPr>
        <p:spPr>
          <a:ln/>
        </p:spPr>
        <p:txBody>
          <a:bodyPr vert="horz" lIns="0" tIns="0" rIns="0" bIns="0" anchor="b" anchorCtr="0">
            <a:noAutofit/>
          </a:bodyPr>
          <a:lstStyle/>
          <a:p>
            <a:pPr lvl="0"/>
            <a:fld id="{ABDEAD65-1193-4C64-9401-B805F89C08E3}" type="slidenum">
              <a:t>16</a:t>
            </a:fld>
            <a:endParaRPr lang="en-IN"/>
          </a:p>
        </p:txBody>
      </p:sp>
      <p:sp>
        <p:nvSpPr>
          <p:cNvPr id="2" name="Slide Image Placeholder 1">
            <a:extLst>
              <a:ext uri="{FF2B5EF4-FFF2-40B4-BE49-F238E27FC236}">
                <a16:creationId xmlns:a16="http://schemas.microsoft.com/office/drawing/2014/main" id="{31D0B753-AFA1-5757-0732-167783C0E932}"/>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3D5DCDBB-CB12-80FA-5A72-7AD1582A6A76}"/>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480C36C-7D62-5354-2120-DC0184058AE7}"/>
              </a:ext>
            </a:extLst>
          </p:cNvPr>
          <p:cNvSpPr txBox="1">
            <a:spLocks noGrp="1"/>
          </p:cNvSpPr>
          <p:nvPr>
            <p:ph type="sldNum" sz="quarter" idx="5"/>
          </p:nvPr>
        </p:nvSpPr>
        <p:spPr>
          <a:ln/>
        </p:spPr>
        <p:txBody>
          <a:bodyPr vert="horz" lIns="0" tIns="0" rIns="0" bIns="0" anchor="b" anchorCtr="0">
            <a:noAutofit/>
          </a:bodyPr>
          <a:lstStyle/>
          <a:p>
            <a:pPr lvl="0"/>
            <a:fld id="{39B328DC-2FD9-4052-A1C8-E362D75EB48E}" type="slidenum">
              <a:t>17</a:t>
            </a:fld>
            <a:endParaRPr lang="en-IN"/>
          </a:p>
        </p:txBody>
      </p:sp>
      <p:sp>
        <p:nvSpPr>
          <p:cNvPr id="2" name="Slide Image Placeholder 1">
            <a:extLst>
              <a:ext uri="{FF2B5EF4-FFF2-40B4-BE49-F238E27FC236}">
                <a16:creationId xmlns:a16="http://schemas.microsoft.com/office/drawing/2014/main" id="{860D1CE0-F9CC-5FBF-AA9E-04C717F4CA1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F417CFC3-F2D2-8BE3-B740-7C3F06EA12B6}"/>
              </a:ext>
            </a:extLst>
          </p:cNvPr>
          <p:cNvSpPr txBox="1">
            <a:spLocks noGrp="1"/>
          </p:cNvSpPr>
          <p:nvPr>
            <p:ph type="body" sz="quarter" idx="1"/>
          </p:nvPr>
        </p:nvSpPr>
        <p:spPr/>
        <p:txBody>
          <a:bodyPr vert="horz"/>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en-IN" sz="2000" b="0" i="0" u="none" strike="noStrike" kern="1200" cap="none" dirty="0">
                <a:ln>
                  <a:noFill/>
                </a:ln>
                <a:latin typeface="Liberation Sans" pitchFamily="18"/>
                <a:ea typeface="Noto Sans CJK SC" pitchFamily="2"/>
                <a:cs typeface="Lohit Devanagari" pitchFamily="2"/>
              </a:rPr>
              <a:t>https://www.machinelearningplus.com/time-series/vector-autoregression-examples-python/</a:t>
            </a:r>
          </a:p>
          <a:p>
            <a:endParaRPr lang="en-I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9B69AA8-9EDA-5E31-3BD8-74D5DF6AB09F}"/>
              </a:ext>
            </a:extLst>
          </p:cNvPr>
          <p:cNvSpPr txBox="1">
            <a:spLocks noGrp="1"/>
          </p:cNvSpPr>
          <p:nvPr>
            <p:ph type="sldNum" sz="quarter" idx="5"/>
          </p:nvPr>
        </p:nvSpPr>
        <p:spPr>
          <a:ln/>
        </p:spPr>
        <p:txBody>
          <a:bodyPr vert="horz" lIns="0" tIns="0" rIns="0" bIns="0" anchor="b" anchorCtr="0">
            <a:noAutofit/>
          </a:bodyPr>
          <a:lstStyle/>
          <a:p>
            <a:pPr lvl="0"/>
            <a:fld id="{376A6C80-7A5F-4C8B-86AE-1478A3726165}" type="slidenum">
              <a:t>18</a:t>
            </a:fld>
            <a:endParaRPr lang="en-IN"/>
          </a:p>
        </p:txBody>
      </p:sp>
      <p:sp>
        <p:nvSpPr>
          <p:cNvPr id="2" name="Slide Image Placeholder 1">
            <a:extLst>
              <a:ext uri="{FF2B5EF4-FFF2-40B4-BE49-F238E27FC236}">
                <a16:creationId xmlns:a16="http://schemas.microsoft.com/office/drawing/2014/main" id="{4D671CA3-CC06-F736-60E8-EAF1BEBE01EA}"/>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61B49035-F7F6-D5B9-6EAA-CC75E1C9D32E}"/>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2DFD81F-87D1-78AC-C811-384DD851FF0A}"/>
              </a:ext>
            </a:extLst>
          </p:cNvPr>
          <p:cNvSpPr txBox="1">
            <a:spLocks noGrp="1"/>
          </p:cNvSpPr>
          <p:nvPr>
            <p:ph type="sldNum" sz="quarter" idx="5"/>
          </p:nvPr>
        </p:nvSpPr>
        <p:spPr>
          <a:ln/>
        </p:spPr>
        <p:txBody>
          <a:bodyPr vert="horz" lIns="0" tIns="0" rIns="0" bIns="0" anchor="b" anchorCtr="0">
            <a:noAutofit/>
          </a:bodyPr>
          <a:lstStyle/>
          <a:p>
            <a:pPr lvl="0"/>
            <a:fld id="{3CD87A88-C85C-4DE0-9B24-4302471C23D6}" type="slidenum">
              <a:t>19</a:t>
            </a:fld>
            <a:endParaRPr lang="en-IN"/>
          </a:p>
        </p:txBody>
      </p:sp>
      <p:sp>
        <p:nvSpPr>
          <p:cNvPr id="2" name="Slide Image Placeholder 1">
            <a:extLst>
              <a:ext uri="{FF2B5EF4-FFF2-40B4-BE49-F238E27FC236}">
                <a16:creationId xmlns:a16="http://schemas.microsoft.com/office/drawing/2014/main" id="{A636A22D-587D-2A35-1624-A2B930EA20A5}"/>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F0BB3C22-E36F-F1F3-5BDA-72CCE297D972}"/>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BCA573D-234B-E29C-C094-12257B092202}"/>
              </a:ext>
            </a:extLst>
          </p:cNvPr>
          <p:cNvSpPr txBox="1">
            <a:spLocks noGrp="1"/>
          </p:cNvSpPr>
          <p:nvPr>
            <p:ph type="sldNum" sz="quarter" idx="5"/>
          </p:nvPr>
        </p:nvSpPr>
        <p:spPr>
          <a:ln/>
        </p:spPr>
        <p:txBody>
          <a:bodyPr vert="horz" lIns="0" tIns="0" rIns="0" bIns="0" anchor="b" anchorCtr="0">
            <a:noAutofit/>
          </a:bodyPr>
          <a:lstStyle/>
          <a:p>
            <a:pPr lvl="0"/>
            <a:fld id="{5456F5E0-F7D9-4575-91AD-97693AC5BD2A}" type="slidenum">
              <a:t>2</a:t>
            </a:fld>
            <a:endParaRPr lang="en-IN"/>
          </a:p>
        </p:txBody>
      </p:sp>
      <p:sp>
        <p:nvSpPr>
          <p:cNvPr id="2" name="Slide Image Placeholder 1">
            <a:extLst>
              <a:ext uri="{FF2B5EF4-FFF2-40B4-BE49-F238E27FC236}">
                <a16:creationId xmlns:a16="http://schemas.microsoft.com/office/drawing/2014/main" id="{5A0FC96B-4A73-96DB-7C2A-623F9F06FE61}"/>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9D5A710E-2938-D83A-5450-5F6602242DC0}"/>
              </a:ext>
            </a:extLst>
          </p:cNvPr>
          <p:cNvSpPr txBox="1">
            <a:spLocks noGrp="1"/>
          </p:cNvSpPr>
          <p:nvPr>
            <p:ph type="body" sz="quarter" idx="1"/>
          </p:nvPr>
        </p:nvSpPr>
        <p:spPr/>
        <p:txBody>
          <a:bodyPr vert="horz"/>
          <a:lstStyle/>
          <a:p>
            <a:pPr marL="216000" marR="0" lvl="0" indent="-216000" algn="l" defTabSz="914400" rtl="0" eaLnBrk="1" fontAlgn="auto" latinLnBrk="0" hangingPunct="0">
              <a:lnSpc>
                <a:spcPct val="100000"/>
              </a:lnSpc>
              <a:spcBef>
                <a:spcPts val="0"/>
              </a:spcBef>
              <a:spcAft>
                <a:spcPts val="0"/>
              </a:spcAft>
              <a:buClrTx/>
              <a:buSzTx/>
              <a:buFontTx/>
              <a:buNone/>
              <a:tabLst/>
              <a:defRPr/>
            </a:pPr>
            <a:r>
              <a:rPr lang="en-US" sz="2000" dirty="0">
                <a:solidFill>
                  <a:schemeClr val="tx1"/>
                </a:solidFill>
                <a:latin typeface="+mn-lt"/>
                <a:ea typeface="+mn-ea"/>
                <a:cs typeface="+mn-cs"/>
              </a:rPr>
              <a:t>https://www.machinelearningplus.com/time-series/arima-model-time-series-forecasting-python/</a:t>
            </a:r>
          </a:p>
          <a:p>
            <a:pPr marL="216000" marR="0" lvl="0" indent="-216000" algn="l" defTabSz="914400" rtl="0" eaLnBrk="1" fontAlgn="auto" latinLnBrk="0" hangingPunct="0">
              <a:lnSpc>
                <a:spcPct val="100000"/>
              </a:lnSpc>
              <a:spcBef>
                <a:spcPts val="0"/>
              </a:spcBef>
              <a:spcAft>
                <a:spcPts val="0"/>
              </a:spcAft>
              <a:buClrTx/>
              <a:buSzTx/>
              <a:buFontTx/>
              <a:buNone/>
              <a:tabLst/>
              <a:defRPr/>
            </a:pPr>
            <a:endParaRPr lang="en-US" sz="2000" dirty="0">
              <a:solidFill>
                <a:schemeClr val="tx1"/>
              </a:solidFill>
              <a:latin typeface="+mn-lt"/>
              <a:ea typeface="+mn-ea"/>
              <a:cs typeface="+mn-cs"/>
            </a:endParaRPr>
          </a:p>
          <a:p>
            <a:pPr marL="216000" marR="0" lvl="0" indent="-216000" algn="l" defTabSz="914400" rtl="0" eaLnBrk="1" fontAlgn="auto" latinLnBrk="0" hangingPunct="0">
              <a:lnSpc>
                <a:spcPct val="100000"/>
              </a:lnSpc>
              <a:spcBef>
                <a:spcPts val="0"/>
              </a:spcBef>
              <a:spcAft>
                <a:spcPts val="0"/>
              </a:spcAft>
              <a:buClrTx/>
              <a:buSzTx/>
              <a:buFontTx/>
              <a:buNone/>
              <a:tabLst/>
              <a:defRPr/>
            </a:pPr>
            <a:r>
              <a:rPr lang="en-US" sz="2000" dirty="0">
                <a:solidFill>
                  <a:schemeClr val="tx1"/>
                </a:solidFill>
                <a:latin typeface="+mn-lt"/>
                <a:ea typeface="+mn-ea"/>
                <a:cs typeface="+mn-cs"/>
              </a:rPr>
              <a:t>If a time series, has seasonal patterns, then you need to add seasonal terms and it becomes SARIMA, short for ‘Seasonal ARIMA’. More on that once we finish ARIMA.</a:t>
            </a:r>
          </a:p>
          <a:p>
            <a:pPr marL="216000" marR="0" lvl="0" indent="-216000" algn="l" defTabSz="914400" rtl="0" eaLnBrk="1" fontAlgn="auto" latinLnBrk="0" hangingPunct="0">
              <a:lnSpc>
                <a:spcPct val="100000"/>
              </a:lnSpc>
              <a:spcBef>
                <a:spcPts val="0"/>
              </a:spcBef>
              <a:spcAft>
                <a:spcPts val="0"/>
              </a:spcAft>
              <a:buClrTx/>
              <a:buSzTx/>
              <a:buFontTx/>
              <a:buNone/>
              <a:tabLst/>
              <a:defRPr/>
            </a:pPr>
            <a:endParaRPr lang="en-US" sz="2000" dirty="0">
              <a:solidFill>
                <a:schemeClr val="tx1"/>
              </a:solidFill>
              <a:latin typeface="+mn-lt"/>
              <a:ea typeface="+mn-ea"/>
              <a:cs typeface="+mn-cs"/>
            </a:endParaRPr>
          </a:p>
          <a:p>
            <a:endParaRPr lang="en-I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1184B3D-0038-A40D-1FEE-1C91712D80CD}"/>
              </a:ext>
            </a:extLst>
          </p:cNvPr>
          <p:cNvSpPr txBox="1">
            <a:spLocks noGrp="1"/>
          </p:cNvSpPr>
          <p:nvPr>
            <p:ph type="sldNum" sz="quarter" idx="5"/>
          </p:nvPr>
        </p:nvSpPr>
        <p:spPr>
          <a:ln/>
        </p:spPr>
        <p:txBody>
          <a:bodyPr vert="horz" lIns="0" tIns="0" rIns="0" bIns="0" anchor="b" anchorCtr="0">
            <a:noAutofit/>
          </a:bodyPr>
          <a:lstStyle/>
          <a:p>
            <a:pPr lvl="0"/>
            <a:fld id="{6FF35979-F78D-4AD1-82ED-F9916518D29F}" type="slidenum">
              <a:t>20</a:t>
            </a:fld>
            <a:endParaRPr lang="en-IN"/>
          </a:p>
        </p:txBody>
      </p:sp>
      <p:sp>
        <p:nvSpPr>
          <p:cNvPr id="2" name="Slide Image Placeholder 1">
            <a:extLst>
              <a:ext uri="{FF2B5EF4-FFF2-40B4-BE49-F238E27FC236}">
                <a16:creationId xmlns:a16="http://schemas.microsoft.com/office/drawing/2014/main" id="{9071C006-329A-C607-FAD2-6B14CD9B3B3E}"/>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4A8DA3D-F1DF-B7F2-E2A6-CFD052B8F825}"/>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CA4B33D-495E-8509-9492-DAE436F89301}"/>
              </a:ext>
            </a:extLst>
          </p:cNvPr>
          <p:cNvSpPr txBox="1">
            <a:spLocks noGrp="1"/>
          </p:cNvSpPr>
          <p:nvPr>
            <p:ph type="sldNum" sz="quarter" idx="5"/>
          </p:nvPr>
        </p:nvSpPr>
        <p:spPr>
          <a:ln/>
        </p:spPr>
        <p:txBody>
          <a:bodyPr vert="horz" lIns="0" tIns="0" rIns="0" bIns="0" anchor="b" anchorCtr="0">
            <a:noAutofit/>
          </a:bodyPr>
          <a:lstStyle/>
          <a:p>
            <a:pPr lvl="0"/>
            <a:fld id="{78DFC3A1-A4BC-4BD5-A36E-168F3DA89BAA}" type="slidenum">
              <a:t>21</a:t>
            </a:fld>
            <a:endParaRPr lang="en-IN"/>
          </a:p>
        </p:txBody>
      </p:sp>
      <p:sp>
        <p:nvSpPr>
          <p:cNvPr id="2" name="Slide Image Placeholder 1">
            <a:extLst>
              <a:ext uri="{FF2B5EF4-FFF2-40B4-BE49-F238E27FC236}">
                <a16:creationId xmlns:a16="http://schemas.microsoft.com/office/drawing/2014/main" id="{6B3EE85E-FE48-2462-0B40-F77AF7F1CF50}"/>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ECAF5713-E2AD-D852-43A5-AB61EE2A1FB9}"/>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0CBCD3C-B8D3-28ED-58AE-175390EEE319}"/>
              </a:ext>
            </a:extLst>
          </p:cNvPr>
          <p:cNvSpPr txBox="1">
            <a:spLocks noGrp="1"/>
          </p:cNvSpPr>
          <p:nvPr>
            <p:ph type="sldNum" sz="quarter" idx="5"/>
          </p:nvPr>
        </p:nvSpPr>
        <p:spPr>
          <a:ln/>
        </p:spPr>
        <p:txBody>
          <a:bodyPr vert="horz" lIns="0" tIns="0" rIns="0" bIns="0" anchor="b" anchorCtr="0">
            <a:noAutofit/>
          </a:bodyPr>
          <a:lstStyle/>
          <a:p>
            <a:pPr lvl="0"/>
            <a:fld id="{865BA60F-866D-406B-BC07-08228605D479}" type="slidenum">
              <a:t>22</a:t>
            </a:fld>
            <a:endParaRPr lang="en-IN"/>
          </a:p>
        </p:txBody>
      </p:sp>
      <p:sp>
        <p:nvSpPr>
          <p:cNvPr id="2" name="Slide Image Placeholder 1">
            <a:extLst>
              <a:ext uri="{FF2B5EF4-FFF2-40B4-BE49-F238E27FC236}">
                <a16:creationId xmlns:a16="http://schemas.microsoft.com/office/drawing/2014/main" id="{F3D7D09B-5382-8452-9250-FD237BE5A265}"/>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EAE9972-1943-2B16-7899-6F56658BD8BB}"/>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04010F4-DBC4-6347-05F2-BF17283E1DDF}"/>
              </a:ext>
            </a:extLst>
          </p:cNvPr>
          <p:cNvSpPr txBox="1">
            <a:spLocks noGrp="1"/>
          </p:cNvSpPr>
          <p:nvPr>
            <p:ph type="sldNum" sz="quarter" idx="5"/>
          </p:nvPr>
        </p:nvSpPr>
        <p:spPr>
          <a:ln/>
        </p:spPr>
        <p:txBody>
          <a:bodyPr vert="horz" lIns="0" tIns="0" rIns="0" bIns="0" anchor="b" anchorCtr="0">
            <a:noAutofit/>
          </a:bodyPr>
          <a:lstStyle/>
          <a:p>
            <a:pPr lvl="0"/>
            <a:fld id="{5F0BEBA3-2BFF-42DF-8033-22D18AA3BECC}" type="slidenum">
              <a:t>23</a:t>
            </a:fld>
            <a:endParaRPr lang="en-IN"/>
          </a:p>
        </p:txBody>
      </p:sp>
      <p:sp>
        <p:nvSpPr>
          <p:cNvPr id="2" name="Slide Image Placeholder 1">
            <a:extLst>
              <a:ext uri="{FF2B5EF4-FFF2-40B4-BE49-F238E27FC236}">
                <a16:creationId xmlns:a16="http://schemas.microsoft.com/office/drawing/2014/main" id="{79357FA4-D540-F933-D306-757142E18D5D}"/>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DEAD4292-3C6A-B155-0C7D-19AC4E8113BE}"/>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575757"/>
                </a:solidFill>
                <a:effectLst/>
                <a:latin typeface="georgia" panose="02040502050405020303" pitchFamily="18" charset="0"/>
              </a:rPr>
              <a:t>This example illustrates the concept of a Markov model: the future state of a system is determined by its current state and past history. In the case of the bag of marbles, the current state is determined by the number of each color of marble in the bag. The past history is represented by the contents of the bag, which determine the probabilities of selecting each color of marble.</a:t>
            </a:r>
          </a:p>
          <a:p>
            <a:endParaRPr lang="en-US" b="0" i="0" dirty="0">
              <a:solidFill>
                <a:srgbClr val="575757"/>
              </a:solidFill>
              <a:effectLst/>
              <a:latin typeface="georgia" panose="02040502050405020303" pitchFamily="18" charset="0"/>
            </a:endParaRPr>
          </a:p>
          <a:p>
            <a:r>
              <a:rPr lang="en-US" b="0" i="0" dirty="0">
                <a:solidFill>
                  <a:srgbClr val="575757"/>
                </a:solidFill>
                <a:effectLst/>
                <a:latin typeface="georgia" panose="02040502050405020303" pitchFamily="18" charset="0"/>
              </a:rPr>
              <a:t>Markov models have many applications in the real world, including predicting the weather, stock market prices, and the spread of disease. Markov models are also used in natural language processing applications such as speech recognition and machine translation. In speech recognition, Markov models are used to identify the correct word or phrase based on the context of the sentence. In machine translation, Markov models are used to select the best translation for a sentence based on the translation choices made for previous sentences in the text.</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26</a:t>
            </a:fld>
            <a:endParaRPr lang="en-US"/>
          </a:p>
        </p:txBody>
      </p:sp>
    </p:spTree>
    <p:extLst>
      <p:ext uri="{BB962C8B-B14F-4D97-AF65-F5344CB8AC3E}">
        <p14:creationId xmlns:p14="http://schemas.microsoft.com/office/powerpoint/2010/main" val="3015488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575757"/>
                </a:solidFill>
                <a:effectLst/>
                <a:latin typeface="georgia" panose="02040502050405020303" pitchFamily="18" charset="0"/>
              </a:rPr>
              <a:t> Markov chains have the Markov property, which states that the probability of moving to any particular state next depends only on the current state and not on the previous states.</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27</a:t>
            </a:fld>
            <a:endParaRPr lang="en-US"/>
          </a:p>
        </p:txBody>
      </p:sp>
    </p:spTree>
    <p:extLst>
      <p:ext uri="{BB962C8B-B14F-4D97-AF65-F5344CB8AC3E}">
        <p14:creationId xmlns:p14="http://schemas.microsoft.com/office/powerpoint/2010/main" val="4287732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575757"/>
                </a:solidFill>
                <a:effectLst/>
                <a:latin typeface="georgia" panose="02040502050405020303" pitchFamily="18" charset="0"/>
              </a:rPr>
              <a:t>The diagram represents a Markov chain where there are three states representing the weather of the day (cloudy, rainy, and sunny). And, there are transition probabilities representing the weather of the next day given the weather of the current day.</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28</a:t>
            </a:fld>
            <a:endParaRPr lang="en-US"/>
          </a:p>
        </p:txBody>
      </p:sp>
    </p:spTree>
    <p:extLst>
      <p:ext uri="{BB962C8B-B14F-4D97-AF65-F5344CB8AC3E}">
        <p14:creationId xmlns:p14="http://schemas.microsoft.com/office/powerpoint/2010/main" val="2106516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31</a:t>
            </a:fld>
            <a:endParaRPr lang="en-US"/>
          </a:p>
        </p:txBody>
      </p:sp>
    </p:spTree>
    <p:extLst>
      <p:ext uri="{BB962C8B-B14F-4D97-AF65-F5344CB8AC3E}">
        <p14:creationId xmlns:p14="http://schemas.microsoft.com/office/powerpoint/2010/main" val="1167385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algn="l"/>
            <a:r>
              <a:rPr lang="en-US" b="0" i="0" dirty="0">
                <a:solidFill>
                  <a:srgbClr val="212121"/>
                </a:solidFill>
                <a:effectLst/>
                <a:latin typeface="Roboto" panose="02000000000000000000" pitchFamily="2" charset="0"/>
              </a:rPr>
              <a:t>To illustrate this, let's go to Mars before anyone else does. If your spacecraft's engine can burn fuel at a high enough temperature, it can create thrust that will let you fly to Mars. By the way, according to NASA, liquid hydrogen is a light and powerful rocket propellant that burns with extreme intensity at 5,500 degrees Fahrenheit.</a:t>
            </a:r>
          </a:p>
          <a:p>
            <a:pPr algn="l"/>
            <a:r>
              <a:rPr lang="en-US" b="0" i="0" dirty="0">
                <a:solidFill>
                  <a:srgbClr val="212121"/>
                </a:solidFill>
                <a:effectLst/>
                <a:latin typeface="Roboto" panose="02000000000000000000" pitchFamily="2" charset="0"/>
              </a:rPr>
              <a:t>But be careful, because at too-high temperature it can put the mechanical components of the engine at risk, and this can lead to the failure of some of the mechanical parts. If that happens, you might be stuck in your small spacecraft where you've got to eat from tubes. To prevent such a situation, you should closely monitor internal temperature of the combustion chamber. This is not an easy task, since a sensor placed inside the chamber would melt.</a:t>
            </a:r>
          </a:p>
          <a:p>
            <a:pPr algn="l"/>
            <a:r>
              <a:rPr lang="en-US" b="0" i="0" dirty="0">
                <a:solidFill>
                  <a:srgbClr val="212121"/>
                </a:solidFill>
                <a:effectLst/>
                <a:latin typeface="Roboto" panose="02000000000000000000" pitchFamily="2" charset="0"/>
              </a:rPr>
              <a:t>Instead, it needs to be placed on a cooler surface close to the chamber. The problem you are facing here is that you want to measure internal temperature of the chamber, but you can't. Instead you have to measure external temperature. In this situation, you can use a Kalman filter to find the best estimate of the internal temperature from an indirect measurement. This way you're extracting information about what you can't measure from what you can.</a:t>
            </a:r>
          </a:p>
          <a:p>
            <a:pPr algn="l"/>
            <a:endParaRPr lang="en-US" b="0" i="0" dirty="0">
              <a:solidFill>
                <a:srgbClr val="212121"/>
              </a:solidFill>
              <a:effectLst/>
              <a:latin typeface="Roboto" panose="02000000000000000000" pitchFamily="2" charset="0"/>
            </a:endParaRPr>
          </a:p>
          <a:p>
            <a:pPr algn="l"/>
            <a:r>
              <a:rPr lang="en-US" b="0" i="0" dirty="0">
                <a:solidFill>
                  <a:srgbClr val="212121"/>
                </a:solidFill>
                <a:effectLst/>
                <a:latin typeface="Roboto" panose="02000000000000000000" pitchFamily="2" charset="0"/>
              </a:rPr>
              <a:t>If it gets too hot, it could damage your spacecraft. However, there isn't any feasible way of measuring the internal temperature, since a sensor placed inside the engine would melt.</a:t>
            </a:r>
          </a:p>
          <a:p>
            <a:pPr algn="l"/>
            <a:r>
              <a:rPr lang="en-US" b="0" i="0" dirty="0">
                <a:solidFill>
                  <a:srgbClr val="212121"/>
                </a:solidFill>
                <a:effectLst/>
                <a:latin typeface="Roboto" panose="02000000000000000000" pitchFamily="2" charset="0"/>
              </a:rPr>
              <a:t>What you can do is to place the sensor on a colder surface and measure the temperature there. Let's call this temperature t external, and the one you can't measure but you need to estimate, t internal. This is your rocket. You're wondering how high the internal temperature of the engine is, since this will tell you how you should regulate the fuel flow to your rocket.</a:t>
            </a:r>
          </a:p>
          <a:p>
            <a:pPr algn="l"/>
            <a:endParaRPr lang="en-US" b="0" i="0" dirty="0">
              <a:solidFill>
                <a:srgbClr val="212121"/>
              </a:solidFill>
              <a:effectLst/>
              <a:latin typeface="Roboto" panose="02000000000000000000" pitchFamily="2" charset="0"/>
            </a:endParaRPr>
          </a:p>
          <a:p>
            <a:pPr algn="l"/>
            <a:endParaRPr lang="en-US" b="0" i="0" dirty="0">
              <a:solidFill>
                <a:srgbClr val="212121"/>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34</a:t>
            </a:fld>
            <a:endParaRPr lang="en-US"/>
          </a:p>
        </p:txBody>
      </p:sp>
    </p:spTree>
    <p:extLst>
      <p:ext uri="{BB962C8B-B14F-4D97-AF65-F5344CB8AC3E}">
        <p14:creationId xmlns:p14="http://schemas.microsoft.com/office/powerpoint/2010/main" val="9004886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algn="l"/>
            <a:r>
              <a:rPr lang="en-US" b="0" i="0" dirty="0">
                <a:solidFill>
                  <a:srgbClr val="212121"/>
                </a:solidFill>
                <a:effectLst/>
                <a:latin typeface="Roboto" panose="02000000000000000000" pitchFamily="2" charset="0"/>
              </a:rPr>
              <a:t>However, you don't have access to the state t internal. Instead, you can measure t external. The signals that are available to you are the fuel flow and your measurements. How do you estimate the internal temperature? Actually, you have access to more information. Since your method's pretty good, you can derive the equations that will give you the mathematical model of your real system.</a:t>
            </a:r>
          </a:p>
          <a:p>
            <a:pPr algn="l"/>
            <a:r>
              <a:rPr lang="en-US" b="0" i="0" dirty="0">
                <a:solidFill>
                  <a:srgbClr val="212121"/>
                </a:solidFill>
                <a:effectLst/>
                <a:latin typeface="Roboto" panose="02000000000000000000" pitchFamily="2" charset="0"/>
              </a:rPr>
              <a:t>You already know how much fuel you're adding to your rocket, so if you now input this fuel flow to your mathematical model, this will give you an estimate of your output. And also, notice that since you have all the governing equations, you can even calculate the internal state of the system.</a:t>
            </a:r>
          </a:p>
          <a:p>
            <a:pPr algn="l"/>
            <a:r>
              <a:rPr lang="en-US" b="0" i="0" dirty="0">
                <a:solidFill>
                  <a:srgbClr val="212121"/>
                </a:solidFill>
                <a:effectLst/>
                <a:latin typeface="Roboto" panose="02000000000000000000" pitchFamily="2" charset="0"/>
              </a:rPr>
              <a:t>Okay, does this solve your problem now? Unfortunately, it doesn't. No doubt that you're good at math, but , the mathematical model you found is only an approximation of your real system. It is subject to uncertainties. If you had a perfect model without any uncertainties, and if your real system and your model had the same initial conditions, then your measurement and estimated output values would match each other.</a:t>
            </a:r>
          </a:p>
          <a:p>
            <a:pPr algn="l"/>
            <a:r>
              <a:rPr lang="en-US" b="0" i="0" dirty="0">
                <a:solidFill>
                  <a:srgbClr val="212121"/>
                </a:solidFill>
                <a:effectLst/>
                <a:latin typeface="Roboto" panose="02000000000000000000" pitchFamily="2" charset="0"/>
              </a:rPr>
              <a:t>And therefore, the estimate of the internal temperature would match the true internal temperature as well. But in real life, this is an unlikely scenario, and therefore, the estimated external temperature won't match the measured temperature. That's why you need to use a state estimator to estimate your internal states.</a:t>
            </a:r>
          </a:p>
          <a:p>
            <a:pPr algn="l"/>
            <a:r>
              <a:rPr lang="en-US" b="0" i="0" dirty="0">
                <a:solidFill>
                  <a:srgbClr val="212121"/>
                </a:solidFill>
                <a:effectLst/>
                <a:latin typeface="Roboto" panose="02000000000000000000" pitchFamily="2" charset="0"/>
              </a:rPr>
              <a:t>Let's see how a state estimator works. Here, our goal is to match the estimated external temperature with the measured external temperature. We know that if these two are equal, then the model will converge to the real system. So the estimated internal temperature will converge to its true value.</a:t>
            </a:r>
          </a:p>
          <a:p>
            <a:pPr algn="l"/>
            <a:r>
              <a:rPr lang="en-US" b="0" i="0" dirty="0">
                <a:solidFill>
                  <a:srgbClr val="212121"/>
                </a:solidFill>
                <a:effectLst/>
                <a:latin typeface="Roboto" panose="02000000000000000000" pitchFamily="2" charset="0"/>
              </a:rPr>
              <a:t>What we're trying to do is to minimize the difference between the estimated and measured external temperature.</a:t>
            </a:r>
          </a:p>
          <a:p>
            <a:endParaRPr lang="en-US" dirty="0"/>
          </a:p>
          <a:p>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35</a:t>
            </a:fld>
            <a:endParaRPr lang="en-US"/>
          </a:p>
        </p:txBody>
      </p:sp>
    </p:spTree>
    <p:extLst>
      <p:ext uri="{BB962C8B-B14F-4D97-AF65-F5344CB8AC3E}">
        <p14:creationId xmlns:p14="http://schemas.microsoft.com/office/powerpoint/2010/main" val="13689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8E0D3E1-19F9-B616-003E-73D3B5D6EFD6}"/>
              </a:ext>
            </a:extLst>
          </p:cNvPr>
          <p:cNvSpPr txBox="1">
            <a:spLocks noGrp="1"/>
          </p:cNvSpPr>
          <p:nvPr>
            <p:ph type="sldNum" sz="quarter" idx="5"/>
          </p:nvPr>
        </p:nvSpPr>
        <p:spPr>
          <a:ln/>
        </p:spPr>
        <p:txBody>
          <a:bodyPr vert="horz" lIns="0" tIns="0" rIns="0" bIns="0" anchor="b" anchorCtr="0">
            <a:noAutofit/>
          </a:bodyPr>
          <a:lstStyle/>
          <a:p>
            <a:pPr lvl="0"/>
            <a:fld id="{970F97D0-33F6-463C-9D78-5A1D200D8DC9}" type="slidenum">
              <a:t>3</a:t>
            </a:fld>
            <a:endParaRPr lang="en-IN"/>
          </a:p>
        </p:txBody>
      </p:sp>
      <p:sp>
        <p:nvSpPr>
          <p:cNvPr id="2" name="Slide Image Placeholder 1">
            <a:extLst>
              <a:ext uri="{FF2B5EF4-FFF2-40B4-BE49-F238E27FC236}">
                <a16:creationId xmlns:a16="http://schemas.microsoft.com/office/drawing/2014/main" id="{A03BD674-1ABD-C6A6-EBEF-20D578308ADC}"/>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041A502E-B962-FF35-599A-5AE837EF2A23}"/>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algn="l"/>
            <a:r>
              <a:rPr lang="en-US" b="0" i="0" dirty="0">
                <a:solidFill>
                  <a:srgbClr val="212121"/>
                </a:solidFill>
                <a:effectLst/>
                <a:latin typeface="Roboto" panose="02000000000000000000" pitchFamily="2" charset="0"/>
              </a:rPr>
              <a:t>Actually, we're talking about a feedback control system, where we try to control the error between the measured and estimated external temperature at 0 using a controller k.</a:t>
            </a:r>
          </a:p>
          <a:p>
            <a:pPr algn="l"/>
            <a:r>
              <a:rPr lang="en-US" b="0" i="0" dirty="0">
                <a:solidFill>
                  <a:srgbClr val="212121"/>
                </a:solidFill>
                <a:effectLst/>
                <a:latin typeface="Roboto" panose="02000000000000000000" pitchFamily="2" charset="0"/>
              </a:rPr>
              <a:t>If we now update our diagram on the left-hand side based on what we've discussed here, it will look like this. This part represents the state observer. By closing the loop with a controller k around the observer, we try to eliminate the error between the estimated and measured external temperature such that the estimated internal temperature is driven to its true value.</a:t>
            </a:r>
          </a:p>
          <a:p>
            <a:pPr algn="l"/>
            <a:r>
              <a:rPr lang="en-US" b="0" i="0" dirty="0">
                <a:solidFill>
                  <a:srgbClr val="212121"/>
                </a:solidFill>
                <a:effectLst/>
                <a:latin typeface="Roboto" panose="02000000000000000000" pitchFamily="2" charset="0"/>
              </a:rPr>
              <a:t>In summary, you can't directly measure the internal engine temperature, but you know how much fuel you're supplying to your rocket. So you can run this through your mathematical model and estimate the output, which you can then use along with your real measurements to estimate the internal state of the system. </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36</a:t>
            </a:fld>
            <a:endParaRPr lang="en-US"/>
          </a:p>
        </p:txBody>
      </p:sp>
    </p:spTree>
    <p:extLst>
      <p:ext uri="{BB962C8B-B14F-4D97-AF65-F5344CB8AC3E}">
        <p14:creationId xmlns:p14="http://schemas.microsoft.com/office/powerpoint/2010/main" val="4124441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algn="l"/>
            <a:r>
              <a:rPr lang="en-US" b="0" i="0" dirty="0">
                <a:solidFill>
                  <a:srgbClr val="212121"/>
                </a:solidFill>
                <a:effectLst/>
                <a:latin typeface="Roboto" panose="02000000000000000000" pitchFamily="2" charset="0"/>
              </a:rPr>
              <a:t> let's look at how we can explain the state observer mathematically. We will generalize the problem and show the input as u, the output as y, and any states we want to estimate as x.</a:t>
            </a:r>
          </a:p>
          <a:p>
            <a:pPr algn="l"/>
            <a:r>
              <a:rPr lang="en-US" b="0" i="0" dirty="0">
                <a:solidFill>
                  <a:srgbClr val="212121"/>
                </a:solidFill>
                <a:effectLst/>
                <a:latin typeface="Roboto" panose="02000000000000000000" pitchFamily="2" charset="0"/>
              </a:rPr>
              <a:t>Our goal is to derive x hat to x, so we can define the difference between these values as an error. Next, let's write down the equations for the system and the observer. If we subtract these equations from each other, this will give us the error dynamics. By rearranging terms, we see that the aerodynamics can be shown by this equation.</a:t>
            </a:r>
          </a:p>
          <a:p>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37</a:t>
            </a:fld>
            <a:endParaRPr lang="en-US"/>
          </a:p>
        </p:txBody>
      </p:sp>
    </p:spTree>
    <p:extLst>
      <p:ext uri="{BB962C8B-B14F-4D97-AF65-F5344CB8AC3E}">
        <p14:creationId xmlns:p14="http://schemas.microsoft.com/office/powerpoint/2010/main" val="36155612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algn="l"/>
            <a:r>
              <a:rPr lang="en-US" b="0" i="0" dirty="0">
                <a:solidFill>
                  <a:srgbClr val="212121"/>
                </a:solidFill>
                <a:effectLst/>
                <a:latin typeface="Roboto" panose="02000000000000000000" pitchFamily="2" charset="0"/>
              </a:rPr>
              <a:t>The solution to this equation is an exponential function. What this means is if this term is less than zero, we're good because we know that our error will vanish over time, and x hat will converge to x. At this point, you may be asking if we really need the kc term in this equation, because even without the feedback loop that adds the kc term to the equation, we will have a decaying exponential function for the error.</a:t>
            </a:r>
          </a:p>
          <a:p>
            <a:pPr algn="l"/>
            <a:r>
              <a:rPr lang="en-US" b="0" i="0" dirty="0">
                <a:solidFill>
                  <a:srgbClr val="212121"/>
                </a:solidFill>
                <a:effectLst/>
                <a:latin typeface="Roboto" panose="02000000000000000000" pitchFamily="2" charset="0"/>
              </a:rPr>
              <a:t>The significance of having a feedback loop around the observer is that we can control the decaying rate of the error function by selecting the controller gain k accordingly. However, here the decay rates solely depends on the matrix a. And if there are some uncertainties in the mathematical model, this means you don't know a exactly.</a:t>
            </a:r>
          </a:p>
          <a:p>
            <a:pPr algn="l"/>
            <a:r>
              <a:rPr lang="en-US" b="0" i="0" dirty="0">
                <a:solidFill>
                  <a:srgbClr val="212121"/>
                </a:solidFill>
                <a:effectLst/>
                <a:latin typeface="Roboto" panose="02000000000000000000" pitchFamily="2" charset="0"/>
              </a:rPr>
              <a:t>Therefore, you can't control how quickly the error will vanish. Having the feedback controller gives you more control over this equation and guarantees a faster elimination of the error. And the faster the error vanishes, the faster the estimated states x hat converge to the true states x. An optimal way of choosing the gain k is performed through the use of Kalman filters.</a:t>
            </a:r>
          </a:p>
          <a:p>
            <a:endParaRPr lang="en-US" dirty="0"/>
          </a:p>
          <a:p>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38</a:t>
            </a:fld>
            <a:endParaRPr lang="en-US"/>
          </a:p>
        </p:txBody>
      </p:sp>
    </p:spTree>
    <p:extLst>
      <p:ext uri="{BB962C8B-B14F-4D97-AF65-F5344CB8AC3E}">
        <p14:creationId xmlns:p14="http://schemas.microsoft.com/office/powerpoint/2010/main" val="23743561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IN" dirty="0"/>
              <a:t>An  optimal state estimator</a:t>
            </a:r>
          </a:p>
          <a:p>
            <a:endParaRPr lang="en-IN" dirty="0"/>
          </a:p>
          <a:p>
            <a:r>
              <a:rPr lang="en-US" b="0" i="0" dirty="0">
                <a:solidFill>
                  <a:srgbClr val="212121"/>
                </a:solidFill>
                <a:effectLst/>
                <a:latin typeface="Roboto" panose="02000000000000000000" pitchFamily="2" charset="0"/>
              </a:rPr>
              <a:t>Your car is supposed to drive 1 kilometer on 100 different terrains. Each time, it must stop as close as possible to the finish line. At the end of the competition, the average final position is computed for each team, and the owner of the car with the smallest error variance and average final position closest to 1 kilometer gets the big prize.</a:t>
            </a:r>
            <a:endParaRPr lang="en-IN" b="0" i="0" dirty="0">
              <a:solidFill>
                <a:srgbClr val="212121"/>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39</a:t>
            </a:fld>
            <a:endParaRPr lang="en-US"/>
          </a:p>
        </p:txBody>
      </p:sp>
    </p:spTree>
    <p:extLst>
      <p:ext uri="{BB962C8B-B14F-4D97-AF65-F5344CB8AC3E}">
        <p14:creationId xmlns:p14="http://schemas.microsoft.com/office/powerpoint/2010/main" val="405090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Here's an example. Let these points represent the final position, and the red ones the average final position for different teams. Based on these results, Team 1 would lose due to the biased average final position, although it has small variance. Team 2 would lose as well. Its average final position is on the finish line, but it has high variance. The winner will be Team 3, since it has the smallest variance, and its average final position is on the finish line.</a:t>
            </a:r>
          </a:p>
          <a:p>
            <a:r>
              <a:rPr lang="en-US" b="0" i="0" dirty="0">
                <a:solidFill>
                  <a:srgbClr val="212121"/>
                </a:solidFill>
                <a:effectLst/>
                <a:latin typeface="Roboto" panose="02000000000000000000" pitchFamily="2" charset="0"/>
              </a:rPr>
              <a:t>In order to meet the required criteria to win the competition, you can estimate the car's position using a Kalman filter. Let's look at the system to understand how the Kalman filter works.</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40</a:t>
            </a:fld>
            <a:endParaRPr lang="en-US"/>
          </a:p>
        </p:txBody>
      </p:sp>
    </p:spTree>
    <p:extLst>
      <p:ext uri="{BB962C8B-B14F-4D97-AF65-F5344CB8AC3E}">
        <p14:creationId xmlns:p14="http://schemas.microsoft.com/office/powerpoint/2010/main" val="17378236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The input to the car is a throttle. The output that we're interested in is the car's position. </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41</a:t>
            </a:fld>
            <a:endParaRPr lang="en-US"/>
          </a:p>
        </p:txBody>
      </p:sp>
    </p:spTree>
    <p:extLst>
      <p:ext uri="{BB962C8B-B14F-4D97-AF65-F5344CB8AC3E}">
        <p14:creationId xmlns:p14="http://schemas.microsoft.com/office/powerpoint/2010/main" val="1344271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But here, to give you intuition, we'll assume an overly simplistic system, where the input to the car is the velocity.</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42</a:t>
            </a:fld>
            <a:endParaRPr lang="en-US"/>
          </a:p>
        </p:txBody>
      </p:sp>
    </p:spTree>
    <p:extLst>
      <p:ext uri="{BB962C8B-B14F-4D97-AF65-F5344CB8AC3E}">
        <p14:creationId xmlns:p14="http://schemas.microsoft.com/office/powerpoint/2010/main" val="881302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This system will have a single state, the car's position. And we're measuring the states so matrix C is equal to 1.</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43</a:t>
            </a:fld>
            <a:endParaRPr lang="en-US"/>
          </a:p>
        </p:txBody>
      </p:sp>
    </p:spTree>
    <p:extLst>
      <p:ext uri="{BB962C8B-B14F-4D97-AF65-F5344CB8AC3E}">
        <p14:creationId xmlns:p14="http://schemas.microsoft.com/office/powerpoint/2010/main" val="28118989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It's important to know y as accurately as possible, since we want the car to finish as close as possible to the finish line.</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44</a:t>
            </a:fld>
            <a:endParaRPr lang="en-US"/>
          </a:p>
        </p:txBody>
      </p:sp>
    </p:spTree>
    <p:extLst>
      <p:ext uri="{BB962C8B-B14F-4D97-AF65-F5344CB8AC3E}">
        <p14:creationId xmlns:p14="http://schemas.microsoft.com/office/powerpoint/2010/main" val="24528215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But the GPS readings will be noisy. We'll show this measurement noise with v, which is a random variable.</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45</a:t>
            </a:fld>
            <a:endParaRPr lang="en-US"/>
          </a:p>
        </p:txBody>
      </p:sp>
    </p:spTree>
    <p:extLst>
      <p:ext uri="{BB962C8B-B14F-4D97-AF65-F5344CB8AC3E}">
        <p14:creationId xmlns:p14="http://schemas.microsoft.com/office/powerpoint/2010/main" val="178021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05875E0-6359-02D0-AC4D-CF3EC5487FB5}"/>
              </a:ext>
            </a:extLst>
          </p:cNvPr>
          <p:cNvSpPr txBox="1">
            <a:spLocks noGrp="1"/>
          </p:cNvSpPr>
          <p:nvPr>
            <p:ph type="sldNum" sz="quarter" idx="5"/>
          </p:nvPr>
        </p:nvSpPr>
        <p:spPr>
          <a:ln/>
        </p:spPr>
        <p:txBody>
          <a:bodyPr vert="horz" lIns="0" tIns="0" rIns="0" bIns="0" anchor="b" anchorCtr="0">
            <a:noAutofit/>
          </a:bodyPr>
          <a:lstStyle/>
          <a:p>
            <a:pPr lvl="0"/>
            <a:fld id="{DB4950A1-9FD5-4D48-974C-9388C1BD3445}" type="slidenum">
              <a:t>4</a:t>
            </a:fld>
            <a:endParaRPr lang="en-IN"/>
          </a:p>
        </p:txBody>
      </p:sp>
      <p:sp>
        <p:nvSpPr>
          <p:cNvPr id="2" name="Slide Image Placeholder 1">
            <a:extLst>
              <a:ext uri="{FF2B5EF4-FFF2-40B4-BE49-F238E27FC236}">
                <a16:creationId xmlns:a16="http://schemas.microsoft.com/office/drawing/2014/main" id="{071CFFC0-F34F-8064-0D73-F31C8538F459}"/>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19B3275-C947-A9F2-6F64-195CEC1C20E9}"/>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Similarly, there is process noise, which is also random and can represent the effects of the wind or changes in the car's velocity.</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46</a:t>
            </a:fld>
            <a:endParaRPr lang="en-US"/>
          </a:p>
        </p:txBody>
      </p:sp>
    </p:spTree>
    <p:extLst>
      <p:ext uri="{BB962C8B-B14F-4D97-AF65-F5344CB8AC3E}">
        <p14:creationId xmlns:p14="http://schemas.microsoft.com/office/powerpoint/2010/main" val="3604152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algn="l"/>
            <a:r>
              <a:rPr lang="en-US" b="0" i="0" dirty="0">
                <a:solidFill>
                  <a:srgbClr val="212121"/>
                </a:solidFill>
                <a:effectLst/>
                <a:latin typeface="Roboto" panose="02000000000000000000" pitchFamily="2" charset="0"/>
              </a:rPr>
              <a:t>Although these random variables don't follow a pattern, using probability theory, we can tell something about their average properties. v, for example, is assumed to be drawn from a Gaussian distribution with zero mean and covariance R. This means if we measured the position of the car, let's say 100 times at the same location, the noise in these readings will take on values, with most of them located near to zero mean and fewer located farther away from it. And this results in the Gaussian distribution, which is described by the covariance R.</a:t>
            </a:r>
          </a:p>
          <a:p>
            <a:pPr algn="l"/>
            <a:r>
              <a:rPr lang="en-US" b="0" i="0" dirty="0">
                <a:solidFill>
                  <a:srgbClr val="212121"/>
                </a:solidFill>
                <a:effectLst/>
                <a:latin typeface="Roboto" panose="02000000000000000000" pitchFamily="2" charset="0"/>
              </a:rPr>
              <a:t>Since we have a single output system, the covariance R is scalar and is equal to the variance of the measurement noise. Similarly, the process noise is also random and assumes a Gaussian distribution with covariance Q. Now, we know that the measurement is noisy, and therefore what we measure doesn't quite reflect the true position of the car. </a:t>
            </a:r>
          </a:p>
          <a:p>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47</a:t>
            </a:fld>
            <a:endParaRPr lang="en-US"/>
          </a:p>
        </p:txBody>
      </p:sp>
    </p:spTree>
    <p:extLst>
      <p:ext uri="{BB962C8B-B14F-4D97-AF65-F5344CB8AC3E}">
        <p14:creationId xmlns:p14="http://schemas.microsoft.com/office/powerpoint/2010/main" val="22217913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Now, we know that the measurement is noisy, and therefore what we measure doesn't quite reflect the true position of the car. If we know the car model, we can run the input through it to estimate the position. But this estimate also won't be perfect, because now we're estimating x, which is uncertain due to the process noise. </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48</a:t>
            </a:fld>
            <a:endParaRPr lang="en-US"/>
          </a:p>
        </p:txBody>
      </p:sp>
    </p:spTree>
    <p:extLst>
      <p:ext uri="{BB962C8B-B14F-4D97-AF65-F5344CB8AC3E}">
        <p14:creationId xmlns:p14="http://schemas.microsoft.com/office/powerpoint/2010/main" val="2459527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This is where the Kalman filter comes into play. It combines these two pieces of information to come up with the best estimate of the car's position in the presence of process and measurement noise.</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49</a:t>
            </a:fld>
            <a:endParaRPr lang="en-US"/>
          </a:p>
        </p:txBody>
      </p:sp>
    </p:spTree>
    <p:extLst>
      <p:ext uri="{BB962C8B-B14F-4D97-AF65-F5344CB8AC3E}">
        <p14:creationId xmlns:p14="http://schemas.microsoft.com/office/powerpoint/2010/main" val="21613354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algn="l"/>
            <a:r>
              <a:rPr lang="en-US" b="0" i="0" dirty="0">
                <a:solidFill>
                  <a:srgbClr val="212121"/>
                </a:solidFill>
                <a:effectLst/>
                <a:latin typeface="Roboto" panose="02000000000000000000" pitchFamily="2" charset="0"/>
              </a:rPr>
              <a:t>We'll discuss the working principle of the Kalman filter visually with the help of probability density functions. At the initial time step, k minus 1, the actual car position can be anywhere around the estimate x hat k minus 1. And this uncertainty is described by this probability density function.</a:t>
            </a:r>
          </a:p>
          <a:p>
            <a:pPr algn="l"/>
            <a:r>
              <a:rPr lang="en-US" b="0" i="0" dirty="0">
                <a:solidFill>
                  <a:srgbClr val="212121"/>
                </a:solidFill>
                <a:effectLst/>
                <a:latin typeface="Roboto" panose="02000000000000000000" pitchFamily="2" charset="0"/>
              </a:rPr>
              <a:t>What this plot also tells us is that the car is going to be most likely around the mean of this distribution.</a:t>
            </a:r>
          </a:p>
          <a:p>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50</a:t>
            </a:fld>
            <a:endParaRPr lang="en-US"/>
          </a:p>
        </p:txBody>
      </p:sp>
    </p:spTree>
    <p:extLst>
      <p:ext uri="{BB962C8B-B14F-4D97-AF65-F5344CB8AC3E}">
        <p14:creationId xmlns:p14="http://schemas.microsoft.com/office/powerpoint/2010/main" val="2846929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 At the next time step, the uncertainty in the estimate has increased, which is shown with the larger variance. This is because between time step k minus 1 and k, the car might have run over a pothole, or maybe the wheels may have slipped a little bit. Therefore, it may have traveled a different distance than what we have predicted by the model.</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51</a:t>
            </a:fld>
            <a:endParaRPr lang="en-US"/>
          </a:p>
        </p:txBody>
      </p:sp>
    </p:spTree>
    <p:extLst>
      <p:ext uri="{BB962C8B-B14F-4D97-AF65-F5344CB8AC3E}">
        <p14:creationId xmlns:p14="http://schemas.microsoft.com/office/powerpoint/2010/main" val="13126330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As we discussed before, another source of information on car's position comes from the measurement. Here the variance represents the uncertainty in the noise measurement. Again, the true position can be anywhere around the mean.</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52</a:t>
            </a:fld>
            <a:endParaRPr lang="en-US"/>
          </a:p>
        </p:txBody>
      </p:sp>
    </p:spTree>
    <p:extLst>
      <p:ext uri="{BB962C8B-B14F-4D97-AF65-F5344CB8AC3E}">
        <p14:creationId xmlns:p14="http://schemas.microsoft.com/office/powerpoint/2010/main" val="17179267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algn="l"/>
            <a:r>
              <a:rPr lang="en-US" b="0" i="0" dirty="0">
                <a:solidFill>
                  <a:srgbClr val="212121"/>
                </a:solidFill>
                <a:effectLst/>
                <a:latin typeface="Roboto" panose="02000000000000000000" pitchFamily="2" charset="0"/>
              </a:rPr>
              <a:t>Now that we have the prediction and measurement, the question is, what is the best estimate of the car's position? It turns out that the optimal way to estimate the car's position is by combining these two pieces of information. And this is done by multiplying these two probability functions together. The resulting product is also a Gaussian function.</a:t>
            </a:r>
          </a:p>
          <a:p>
            <a:pPr algn="l"/>
            <a:r>
              <a:rPr lang="en-US" b="0" i="0" dirty="0">
                <a:solidFill>
                  <a:srgbClr val="212121"/>
                </a:solidFill>
                <a:effectLst/>
                <a:latin typeface="Roboto" panose="02000000000000000000" pitchFamily="2" charset="0"/>
              </a:rPr>
              <a:t>This estimate has a smaller variance than either of the previous estimates, and the mean of this probability density function gives us the optimal estimate of the car's position. This is the basic idea behind Kalman filters.</a:t>
            </a:r>
          </a:p>
          <a:p>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53</a:t>
            </a:fld>
            <a:endParaRPr lang="en-US"/>
          </a:p>
        </p:txBody>
      </p:sp>
    </p:spTree>
    <p:extLst>
      <p:ext uri="{BB962C8B-B14F-4D97-AF65-F5344CB8AC3E}">
        <p14:creationId xmlns:p14="http://schemas.microsoft.com/office/powerpoint/2010/main" val="3778513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 we'll discuss the set of equations that you need to implement the Kalman filter algorithm. Let's revisit the example</a:t>
            </a:r>
          </a:p>
          <a:p>
            <a:r>
              <a:rPr lang="en-US" b="0" i="0" dirty="0">
                <a:solidFill>
                  <a:srgbClr val="212121"/>
                </a:solidFill>
                <a:effectLst/>
                <a:latin typeface="Roboto" panose="02000000000000000000" pitchFamily="2" charset="0"/>
              </a:rPr>
              <a:t>You join a competition to win the big prize. You're asked to design a self-driving car that needs to drive one kilometer on 100 different terrains.</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54</a:t>
            </a:fld>
            <a:endParaRPr lang="en-US"/>
          </a:p>
        </p:txBody>
      </p:sp>
    </p:spTree>
    <p:extLst>
      <p:ext uri="{BB962C8B-B14F-4D97-AF65-F5344CB8AC3E}">
        <p14:creationId xmlns:p14="http://schemas.microsoft.com/office/powerpoint/2010/main" val="28827018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n each trial, the car must stop as close as possible to the finish line. </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55</a:t>
            </a:fld>
            <a:endParaRPr lang="en-US"/>
          </a:p>
        </p:txBody>
      </p:sp>
    </p:spTree>
    <p:extLst>
      <p:ext uri="{BB962C8B-B14F-4D97-AF65-F5344CB8AC3E}">
        <p14:creationId xmlns:p14="http://schemas.microsoft.com/office/powerpoint/2010/main" val="338805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6BAB9B7-4CBE-2B2D-DCB8-F152243C5FAD}"/>
              </a:ext>
            </a:extLst>
          </p:cNvPr>
          <p:cNvSpPr txBox="1">
            <a:spLocks noGrp="1"/>
          </p:cNvSpPr>
          <p:nvPr>
            <p:ph type="sldNum" sz="quarter" idx="5"/>
          </p:nvPr>
        </p:nvSpPr>
        <p:spPr>
          <a:ln/>
        </p:spPr>
        <p:txBody>
          <a:bodyPr vert="horz" lIns="0" tIns="0" rIns="0" bIns="0" anchor="b" anchorCtr="0">
            <a:noAutofit/>
          </a:bodyPr>
          <a:lstStyle/>
          <a:p>
            <a:pPr lvl="0"/>
            <a:fld id="{F1770628-AB43-4251-9430-21F04123BF62}" type="slidenum">
              <a:t>5</a:t>
            </a:fld>
            <a:endParaRPr lang="en-IN"/>
          </a:p>
        </p:txBody>
      </p:sp>
      <p:sp>
        <p:nvSpPr>
          <p:cNvPr id="2" name="Slide Image Placeholder 1">
            <a:extLst>
              <a:ext uri="{FF2B5EF4-FFF2-40B4-BE49-F238E27FC236}">
                <a16:creationId xmlns:a16="http://schemas.microsoft.com/office/drawing/2014/main" id="{AB638B58-3615-8811-6AE3-35B69A0BEC74}"/>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5A7B1D73-FF26-B773-FB40-D2253B318630}"/>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At the end of the competition, the average trial position is computed for each team, and the owner of the car with the smallest error variance in an average trial position closest to 1 kilometer gets the big prize.</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56</a:t>
            </a:fld>
            <a:endParaRPr lang="en-US"/>
          </a:p>
        </p:txBody>
      </p:sp>
    </p:spTree>
    <p:extLst>
      <p:ext uri="{BB962C8B-B14F-4D97-AF65-F5344CB8AC3E}">
        <p14:creationId xmlns:p14="http://schemas.microsoft.com/office/powerpoint/2010/main" val="6469023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In that example, we also showed the car dynamics and the car model for our single-state system, and we discussed process and measurement noises along with the covariances.</a:t>
            </a:r>
          </a:p>
          <a:p>
            <a:r>
              <a:rPr lang="en-US" dirty="0"/>
              <a:t>Xk-1 is the just previous state, </a:t>
            </a:r>
            <a:r>
              <a:rPr lang="en-US" dirty="0" err="1"/>
              <a:t>xk</a:t>
            </a:r>
            <a:r>
              <a:rPr lang="en-US" dirty="0"/>
              <a:t> is the state we need to determine, </a:t>
            </a:r>
            <a:r>
              <a:rPr lang="en-US" dirty="0" err="1"/>
              <a:t>yk</a:t>
            </a:r>
            <a:r>
              <a:rPr lang="en-US" dirty="0"/>
              <a:t> is the output</a:t>
            </a:r>
          </a:p>
        </p:txBody>
      </p:sp>
      <p:sp>
        <p:nvSpPr>
          <p:cNvPr id="4" name="Slide Number Placeholder 3"/>
          <p:cNvSpPr>
            <a:spLocks noGrp="1"/>
          </p:cNvSpPr>
          <p:nvPr>
            <p:ph type="sldNum" sz="quarter" idx="5"/>
          </p:nvPr>
        </p:nvSpPr>
        <p:spPr/>
        <p:txBody>
          <a:bodyPr/>
          <a:lstStyle/>
          <a:p>
            <a:pPr lvl="0"/>
            <a:fld id="{5B3655F2-04FC-450A-A20A-9CA6D90A36D9}" type="slidenum">
              <a:rPr lang="en-US" smtClean="0"/>
              <a:t>57</a:t>
            </a:fld>
            <a:endParaRPr lang="en-US"/>
          </a:p>
        </p:txBody>
      </p:sp>
    </p:spTree>
    <p:extLst>
      <p:ext uri="{BB962C8B-B14F-4D97-AF65-F5344CB8AC3E}">
        <p14:creationId xmlns:p14="http://schemas.microsoft.com/office/powerpoint/2010/main" val="24337590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 Finally, we said that you could win the competition by using a Kalman filter, which computes an optimal, unbiased estimate of the car's position with minimal variance.</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58</a:t>
            </a:fld>
            <a:endParaRPr lang="en-US"/>
          </a:p>
        </p:txBody>
      </p:sp>
    </p:spTree>
    <p:extLst>
      <p:ext uri="{BB962C8B-B14F-4D97-AF65-F5344CB8AC3E}">
        <p14:creationId xmlns:p14="http://schemas.microsoft.com/office/powerpoint/2010/main" val="18995618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This optimal estimate is found by multiplying the prediction and measurement probability functions together, scaling the results, and computing the mean of the resulting probability density function. Computationally, the multiplication of these two probability density functions relates to the discrete Kalman filter equation shown here.</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59</a:t>
            </a:fld>
            <a:endParaRPr lang="en-US"/>
          </a:p>
        </p:txBody>
      </p:sp>
    </p:spTree>
    <p:extLst>
      <p:ext uri="{BB962C8B-B14F-4D97-AF65-F5344CB8AC3E}">
        <p14:creationId xmlns:p14="http://schemas.microsoft.com/office/powerpoint/2010/main" val="20239165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 it look similar to the state observer equation that we discussed in previous videos? Actually, a Kalman filter is a type of state observer, but it is designed for stochastic systems. Here is how the Kalman filter equation relates to what we've discussed with the probability density functions.</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60</a:t>
            </a:fld>
            <a:endParaRPr lang="en-US"/>
          </a:p>
        </p:txBody>
      </p:sp>
    </p:spTree>
    <p:extLst>
      <p:ext uri="{BB962C8B-B14F-4D97-AF65-F5344CB8AC3E}">
        <p14:creationId xmlns:p14="http://schemas.microsoft.com/office/powerpoint/2010/main" val="4906738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algn="l"/>
            <a:r>
              <a:rPr lang="en-US" b="0" i="0" dirty="0">
                <a:solidFill>
                  <a:srgbClr val="212121"/>
                </a:solidFill>
                <a:effectLst/>
                <a:latin typeface="Roboto" panose="02000000000000000000" pitchFamily="2" charset="0"/>
              </a:rPr>
              <a:t>The first part predicts the current state by using state estimates from the previous timestep and the current input. Note that these two state estimates are different from each other. We'll show the predicted state estimate with this notation. This is also called the a priori estimate, since it is calculated before the current measurement is taken.</a:t>
            </a:r>
          </a:p>
          <a:p>
            <a:br>
              <a:rPr lang="en-US" dirty="0"/>
            </a:b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61</a:t>
            </a:fld>
            <a:endParaRPr lang="en-US"/>
          </a:p>
        </p:txBody>
      </p:sp>
    </p:spTree>
    <p:extLst>
      <p:ext uri="{BB962C8B-B14F-4D97-AF65-F5344CB8AC3E}">
        <p14:creationId xmlns:p14="http://schemas.microsoft.com/office/powerpoint/2010/main" val="21504088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We can now rewrite the equation like this. The second part of the equation uses the measurement and incorporate it into the prediction to update the a priori estimate. And we'll call the result the a posteriori estimate.</a:t>
            </a:r>
          </a:p>
          <a:p>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62</a:t>
            </a:fld>
            <a:endParaRPr lang="en-US"/>
          </a:p>
        </p:txBody>
      </p:sp>
    </p:spTree>
    <p:extLst>
      <p:ext uri="{BB962C8B-B14F-4D97-AF65-F5344CB8AC3E}">
        <p14:creationId xmlns:p14="http://schemas.microsoft.com/office/powerpoint/2010/main" val="7733483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algn="l"/>
            <a:r>
              <a:rPr lang="en-US" b="0" i="0" dirty="0">
                <a:solidFill>
                  <a:srgbClr val="212121"/>
                </a:solidFill>
                <a:effectLst/>
                <a:latin typeface="Roboto" panose="02000000000000000000" pitchFamily="2" charset="0"/>
              </a:rPr>
              <a:t> You want to win the big prize, right? Then these are the equations you need to run on your car CCU.</a:t>
            </a:r>
          </a:p>
          <a:p>
            <a:pPr algn="l"/>
            <a:r>
              <a:rPr lang="en-US" b="0" i="0" dirty="0">
                <a:solidFill>
                  <a:srgbClr val="212121"/>
                </a:solidFill>
                <a:effectLst/>
                <a:latin typeface="Roboto" panose="02000000000000000000" pitchFamily="2" charset="0"/>
              </a:rPr>
              <a:t>Looks a little scary? What if we turn everything upside down? Doesn't change much, does it? Okay, we'll go over the algorithm equations step by step</a:t>
            </a:r>
          </a:p>
          <a:p>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63</a:t>
            </a:fld>
            <a:endParaRPr lang="en-US"/>
          </a:p>
        </p:txBody>
      </p:sp>
    </p:spTree>
    <p:extLst>
      <p:ext uri="{BB962C8B-B14F-4D97-AF65-F5344CB8AC3E}">
        <p14:creationId xmlns:p14="http://schemas.microsoft.com/office/powerpoint/2010/main" val="1287889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The Kalman filter is a two-step process. Let's first start with the prediction part. Here, the system model is used to calculate the a priori state estimate</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64</a:t>
            </a:fld>
            <a:endParaRPr lang="en-US"/>
          </a:p>
        </p:txBody>
      </p:sp>
    </p:spTree>
    <p:extLst>
      <p:ext uri="{BB962C8B-B14F-4D97-AF65-F5344CB8AC3E}">
        <p14:creationId xmlns:p14="http://schemas.microsoft.com/office/powerpoint/2010/main" val="15912899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algn="l"/>
            <a:r>
              <a:rPr lang="en-US" b="0" i="0" dirty="0">
                <a:solidFill>
                  <a:srgbClr val="212121"/>
                </a:solidFill>
                <a:effectLst/>
                <a:latin typeface="Roboto" panose="02000000000000000000" pitchFamily="2" charset="0"/>
              </a:rPr>
              <a:t>and the error covariance p.</a:t>
            </a:r>
          </a:p>
          <a:p>
            <a:pPr algn="l"/>
            <a:r>
              <a:rPr lang="en-US" b="0" i="0" dirty="0">
                <a:solidFill>
                  <a:srgbClr val="212121"/>
                </a:solidFill>
                <a:effectLst/>
                <a:latin typeface="Roboto" panose="02000000000000000000" pitchFamily="2" charset="0"/>
              </a:rPr>
              <a:t>For our single-state system, p is the variance of the a priori estimate, and it can be thought of as a measure of uncertainty in the estimated state. This variance comes from the process noise and propagation of the uncertain x hat k minus 1.</a:t>
            </a:r>
          </a:p>
          <a:p>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65</a:t>
            </a:fld>
            <a:endParaRPr lang="en-US"/>
          </a:p>
        </p:txBody>
      </p:sp>
    </p:spTree>
    <p:extLst>
      <p:ext uri="{BB962C8B-B14F-4D97-AF65-F5344CB8AC3E}">
        <p14:creationId xmlns:p14="http://schemas.microsoft.com/office/powerpoint/2010/main" val="734516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21F9B81-6BB9-AEBD-D01E-B6F7A3C1DCCF}"/>
              </a:ext>
            </a:extLst>
          </p:cNvPr>
          <p:cNvSpPr txBox="1">
            <a:spLocks noGrp="1"/>
          </p:cNvSpPr>
          <p:nvPr>
            <p:ph type="sldNum" sz="quarter" idx="5"/>
          </p:nvPr>
        </p:nvSpPr>
        <p:spPr>
          <a:ln/>
        </p:spPr>
        <p:txBody>
          <a:bodyPr vert="horz" lIns="0" tIns="0" rIns="0" bIns="0" anchor="b" anchorCtr="0">
            <a:noAutofit/>
          </a:bodyPr>
          <a:lstStyle/>
          <a:p>
            <a:pPr lvl="0"/>
            <a:fld id="{8A9E1909-6728-4690-9D56-DC04FF23D03F}" type="slidenum">
              <a:t>6</a:t>
            </a:fld>
            <a:endParaRPr lang="en-IN"/>
          </a:p>
        </p:txBody>
      </p:sp>
      <p:sp>
        <p:nvSpPr>
          <p:cNvPr id="2" name="Slide Image Placeholder 1">
            <a:extLst>
              <a:ext uri="{FF2B5EF4-FFF2-40B4-BE49-F238E27FC236}">
                <a16:creationId xmlns:a16="http://schemas.microsoft.com/office/drawing/2014/main" id="{FE0DD1D7-DDCF-0197-6386-4EB10E1E5135}"/>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9A9D0BA3-5689-07D7-2BA6-F16710DD20D6}"/>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At the very start of the algorithm, the k minus 1 values for x hat and p come from their initial estimates. </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66</a:t>
            </a:fld>
            <a:endParaRPr lang="en-US"/>
          </a:p>
        </p:txBody>
      </p:sp>
    </p:spTree>
    <p:extLst>
      <p:ext uri="{BB962C8B-B14F-4D97-AF65-F5344CB8AC3E}">
        <p14:creationId xmlns:p14="http://schemas.microsoft.com/office/powerpoint/2010/main" val="36096202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The second step of the algorithm uses the a priori estimates calculated in the prediction step and updates them to find the a posteriori estimates of the state and error covariance.</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67</a:t>
            </a:fld>
            <a:endParaRPr lang="en-US"/>
          </a:p>
        </p:txBody>
      </p:sp>
    </p:spTree>
    <p:extLst>
      <p:ext uri="{BB962C8B-B14F-4D97-AF65-F5344CB8AC3E}">
        <p14:creationId xmlns:p14="http://schemas.microsoft.com/office/powerpoint/2010/main" val="10822505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and updates them to find the a posteriori estimates of the state and error covariance</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68</a:t>
            </a:fld>
            <a:endParaRPr lang="en-US"/>
          </a:p>
        </p:txBody>
      </p:sp>
    </p:spTree>
    <p:extLst>
      <p:ext uri="{BB962C8B-B14F-4D97-AF65-F5344CB8AC3E}">
        <p14:creationId xmlns:p14="http://schemas.microsoft.com/office/powerpoint/2010/main" val="5660107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of the state and error covariance</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69</a:t>
            </a:fld>
            <a:endParaRPr lang="en-US"/>
          </a:p>
        </p:txBody>
      </p:sp>
    </p:spTree>
    <p:extLst>
      <p:ext uri="{BB962C8B-B14F-4D97-AF65-F5344CB8AC3E}">
        <p14:creationId xmlns:p14="http://schemas.microsoft.com/office/powerpoint/2010/main" val="856499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The Kalman gain is calculated such that it minimizes the a posteriori error covariance.</a:t>
            </a:r>
          </a:p>
          <a:p>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70</a:t>
            </a:fld>
            <a:endParaRPr lang="en-US"/>
          </a:p>
        </p:txBody>
      </p:sp>
    </p:spTree>
    <p:extLst>
      <p:ext uri="{BB962C8B-B14F-4D97-AF65-F5344CB8AC3E}">
        <p14:creationId xmlns:p14="http://schemas.microsoft.com/office/powerpoint/2010/main" val="25460249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en-US" b="0" i="0" dirty="0">
                <a:solidFill>
                  <a:srgbClr val="212121"/>
                </a:solidFill>
                <a:effectLst/>
                <a:latin typeface="Roboto" panose="02000000000000000000" pitchFamily="2" charset="0"/>
              </a:rPr>
              <a:t>Let this bar represent the calculation of x hat k. By weighing the correction term, the Kalman gain determines how heavily the measurements and the a priori estimates contributes to the calculation of x hat k.</a:t>
            </a:r>
            <a:endParaRPr lang="en-US" dirty="0"/>
          </a:p>
          <a:p>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71</a:t>
            </a:fld>
            <a:endParaRPr lang="en-US"/>
          </a:p>
        </p:txBody>
      </p:sp>
    </p:spTree>
    <p:extLst>
      <p:ext uri="{BB962C8B-B14F-4D97-AF65-F5344CB8AC3E}">
        <p14:creationId xmlns:p14="http://schemas.microsoft.com/office/powerpoint/2010/main" val="10455534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If the measurement noise is small, the measurements is trusted more and contributes to the calculation of x hat k more than the a priori state estimate does.</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72</a:t>
            </a:fld>
            <a:endParaRPr lang="en-US"/>
          </a:p>
        </p:txBody>
      </p:sp>
    </p:spTree>
    <p:extLst>
      <p:ext uri="{BB962C8B-B14F-4D97-AF65-F5344CB8AC3E}">
        <p14:creationId xmlns:p14="http://schemas.microsoft.com/office/powerpoint/2010/main" val="11248986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b="0" i="0" dirty="0">
                <a:solidFill>
                  <a:srgbClr val="212121"/>
                </a:solidFill>
                <a:effectLst/>
                <a:latin typeface="Roboto" panose="02000000000000000000" pitchFamily="2" charset="0"/>
              </a:rPr>
              <a:t>In the opposite case, where the error in the a priori estimate is small, the a priori estimate is trusted more. And the computation of x hat k mostly comes from this estimate.</a:t>
            </a:r>
          </a:p>
          <a:p>
            <a:r>
              <a:rPr lang="en-US" b="0" i="0" dirty="0">
                <a:solidFill>
                  <a:srgbClr val="212121"/>
                </a:solidFill>
                <a:effectLst/>
                <a:latin typeface="Roboto" panose="02000000000000000000" pitchFamily="2" charset="0"/>
              </a:rPr>
              <a:t>.</a:t>
            </a:r>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73</a:t>
            </a:fld>
            <a:endParaRPr lang="en-US"/>
          </a:p>
        </p:txBody>
      </p:sp>
    </p:spTree>
    <p:extLst>
      <p:ext uri="{BB962C8B-B14F-4D97-AF65-F5344CB8AC3E}">
        <p14:creationId xmlns:p14="http://schemas.microsoft.com/office/powerpoint/2010/main" val="6983009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algn="l"/>
            <a:r>
              <a:rPr lang="en-US" b="0" i="0" dirty="0">
                <a:solidFill>
                  <a:srgbClr val="212121"/>
                </a:solidFill>
                <a:effectLst/>
                <a:latin typeface="Roboto" panose="02000000000000000000" pitchFamily="2" charset="0"/>
              </a:rPr>
              <a:t>We can also show this mathematically by looking at two extreme cases. Assume that in the first case, the measurement covariance is 0. To calculate the Kalman gain, we take its limit as r goes to 0. We plug in 0 for r and see that these two terms cancel each other out.</a:t>
            </a:r>
          </a:p>
          <a:p>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74</a:t>
            </a:fld>
            <a:endParaRPr lang="en-US"/>
          </a:p>
        </p:txBody>
      </p:sp>
    </p:spTree>
    <p:extLst>
      <p:ext uri="{BB962C8B-B14F-4D97-AF65-F5344CB8AC3E}">
        <p14:creationId xmlns:p14="http://schemas.microsoft.com/office/powerpoint/2010/main" val="31091753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algn="l"/>
            <a:r>
              <a:rPr lang="en-US" b="0" i="0" dirty="0">
                <a:solidFill>
                  <a:srgbClr val="212121"/>
                </a:solidFill>
                <a:effectLst/>
                <a:latin typeface="Roboto" panose="02000000000000000000" pitchFamily="2" charset="0"/>
              </a:rPr>
              <a:t>As r goes to 0, the Kalman gain approaches to the inverse of c, which is equal to 1 in our system. Plugging k, an inverse of c, into the a posteriori set estimate shows that x hat k is equal to </a:t>
            </a:r>
            <a:r>
              <a:rPr lang="en-US" b="0" i="0" dirty="0" err="1">
                <a:solidFill>
                  <a:srgbClr val="212121"/>
                </a:solidFill>
                <a:effectLst/>
                <a:latin typeface="Roboto" panose="02000000000000000000" pitchFamily="2" charset="0"/>
              </a:rPr>
              <a:t>yk</a:t>
            </a:r>
            <a:r>
              <a:rPr lang="en-US" b="0" i="0" dirty="0">
                <a:solidFill>
                  <a:srgbClr val="212121"/>
                </a:solidFill>
                <a:effectLst/>
                <a:latin typeface="Roboto" panose="02000000000000000000" pitchFamily="2" charset="0"/>
              </a:rPr>
              <a:t>. So the calculation comes from the measurement only as expected.</a:t>
            </a:r>
          </a:p>
          <a:p>
            <a:pPr algn="l"/>
            <a:r>
              <a:rPr lang="en-US" b="0" i="0" dirty="0">
                <a:solidFill>
                  <a:srgbClr val="212121"/>
                </a:solidFill>
                <a:effectLst/>
                <a:latin typeface="Roboto" panose="02000000000000000000" pitchFamily="2" charset="0"/>
              </a:rPr>
              <a:t>Now, if we update our plot, we can show the measurement with an impulse function, which is shown with this orange vertical line. Note that the variance in the measurement is 0, since r goes to 0. We found that the a posteriori estimate is equal to the measurement, so we can show it by the same impulse function.</a:t>
            </a:r>
          </a:p>
          <a:p>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75</a:t>
            </a:fld>
            <a:endParaRPr lang="en-US"/>
          </a:p>
        </p:txBody>
      </p:sp>
    </p:spTree>
    <p:extLst>
      <p:ext uri="{BB962C8B-B14F-4D97-AF65-F5344CB8AC3E}">
        <p14:creationId xmlns:p14="http://schemas.microsoft.com/office/powerpoint/2010/main" val="3275867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B1501BA-6A5B-C636-2679-71A74A18FFDE}"/>
              </a:ext>
            </a:extLst>
          </p:cNvPr>
          <p:cNvSpPr txBox="1">
            <a:spLocks noGrp="1"/>
          </p:cNvSpPr>
          <p:nvPr>
            <p:ph type="sldNum" sz="quarter" idx="5"/>
          </p:nvPr>
        </p:nvSpPr>
        <p:spPr>
          <a:ln/>
        </p:spPr>
        <p:txBody>
          <a:bodyPr vert="horz" lIns="0" tIns="0" rIns="0" bIns="0" anchor="b" anchorCtr="0">
            <a:noAutofit/>
          </a:bodyPr>
          <a:lstStyle/>
          <a:p>
            <a:pPr lvl="0"/>
            <a:fld id="{02F6BD76-F20B-4D6B-8F2F-0A5995638C6E}" type="slidenum">
              <a:t>7</a:t>
            </a:fld>
            <a:endParaRPr lang="en-IN"/>
          </a:p>
        </p:txBody>
      </p:sp>
      <p:sp>
        <p:nvSpPr>
          <p:cNvPr id="2" name="Slide Image Placeholder 1">
            <a:extLst>
              <a:ext uri="{FF2B5EF4-FFF2-40B4-BE49-F238E27FC236}">
                <a16:creationId xmlns:a16="http://schemas.microsoft.com/office/drawing/2014/main" id="{75DFE13E-C6B2-D2C9-8765-22E930DC953B}"/>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A2894FC-5CB1-88B2-06F3-E93375C4AF20}"/>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algn="l"/>
            <a:r>
              <a:rPr lang="en-US" b="0" i="0" dirty="0">
                <a:solidFill>
                  <a:srgbClr val="212121"/>
                </a:solidFill>
                <a:effectLst/>
                <a:latin typeface="Roboto" panose="02000000000000000000" pitchFamily="2" charset="0"/>
              </a:rPr>
              <a:t>On the other hand, if the a priori error covariance is close to 0, then the Kalman gain is form as 0. Therefore, the contribution of this term to x hat k is ignored, and the computation of x hat k comes from the a priori state estimates. On the plots, we'll show the a priori state estimate with an impulse function, which has zero variance.</a:t>
            </a:r>
          </a:p>
          <a:p>
            <a:pPr algn="l"/>
            <a:r>
              <a:rPr lang="en-US" b="0" i="0" dirty="0">
                <a:solidFill>
                  <a:srgbClr val="212121"/>
                </a:solidFill>
                <a:effectLst/>
                <a:latin typeface="Roboto" panose="02000000000000000000" pitchFamily="2" charset="0"/>
              </a:rPr>
              <a:t>And since the a posteriori estimate is equal to the a priori estimate, we'll show it with the same impulse function</a:t>
            </a:r>
          </a:p>
          <a:p>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76</a:t>
            </a:fld>
            <a:endParaRPr lang="en-US"/>
          </a:p>
        </p:txBody>
      </p:sp>
    </p:spTree>
    <p:extLst>
      <p:ext uri="{BB962C8B-B14F-4D97-AF65-F5344CB8AC3E}">
        <p14:creationId xmlns:p14="http://schemas.microsoft.com/office/powerpoint/2010/main" val="9011889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algn="l"/>
            <a:r>
              <a:rPr lang="en-US" b="0" i="0" dirty="0">
                <a:solidFill>
                  <a:srgbClr val="212121"/>
                </a:solidFill>
                <a:effectLst/>
                <a:latin typeface="Roboto" panose="02000000000000000000" pitchFamily="2" charset="0"/>
              </a:rPr>
              <a:t>Once we've calculated the updated equations, in the next timestep, the a posteriori estimates are used to predict the a priori estimates, and the algorithm repeats itself.</a:t>
            </a:r>
          </a:p>
          <a:p>
            <a:pPr algn="l"/>
            <a:r>
              <a:rPr lang="en-US" b="0" i="0" dirty="0">
                <a:solidFill>
                  <a:srgbClr val="212121"/>
                </a:solidFill>
                <a:effectLst/>
                <a:latin typeface="Roboto" panose="02000000000000000000" pitchFamily="2" charset="0"/>
              </a:rPr>
              <a:t>Notice that to estimate the current state, the algorithm doesn't need all the past information. It only needs the estimated state and error covariance matrix from the previous timestep and the current measurement. This is what makes the Kalman filter recursive.</a:t>
            </a:r>
          </a:p>
          <a:p>
            <a:pPr algn="l"/>
            <a:endParaRPr lang="en-US" b="0" i="0" dirty="0">
              <a:solidFill>
                <a:srgbClr val="212121"/>
              </a:solidFill>
              <a:effectLst/>
              <a:latin typeface="Roboto" panose="02000000000000000000" pitchFamily="2" charset="0"/>
            </a:endParaRPr>
          </a:p>
          <a:p>
            <a:pPr algn="l"/>
            <a:r>
              <a:rPr lang="en-US" b="0" i="0">
                <a:solidFill>
                  <a:srgbClr val="212121"/>
                </a:solidFill>
                <a:effectLst/>
                <a:latin typeface="Roboto" panose="02000000000000000000" pitchFamily="2" charset="0"/>
              </a:rPr>
              <a:t>http://www.ilectureonline.com/lectures/subject/SPECIAL%20TOPICS/26/190/1966</a:t>
            </a:r>
          </a:p>
          <a:p>
            <a:endParaRPr lang="en-US" dirty="0"/>
          </a:p>
        </p:txBody>
      </p:sp>
      <p:sp>
        <p:nvSpPr>
          <p:cNvPr id="4" name="Slide Number Placeholder 3"/>
          <p:cNvSpPr>
            <a:spLocks noGrp="1"/>
          </p:cNvSpPr>
          <p:nvPr>
            <p:ph type="sldNum" sz="quarter" idx="5"/>
          </p:nvPr>
        </p:nvSpPr>
        <p:spPr/>
        <p:txBody>
          <a:bodyPr/>
          <a:lstStyle/>
          <a:p>
            <a:pPr lvl="0"/>
            <a:fld id="{5B3655F2-04FC-450A-A20A-9CA6D90A36D9}" type="slidenum">
              <a:rPr lang="en-US" smtClean="0"/>
              <a:t>77</a:t>
            </a:fld>
            <a:endParaRPr lang="en-US"/>
          </a:p>
        </p:txBody>
      </p:sp>
    </p:spTree>
    <p:extLst>
      <p:ext uri="{BB962C8B-B14F-4D97-AF65-F5344CB8AC3E}">
        <p14:creationId xmlns:p14="http://schemas.microsoft.com/office/powerpoint/2010/main" val="990769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4F95FE9-0B38-5E0E-43B6-AC204EC27B02}"/>
              </a:ext>
            </a:extLst>
          </p:cNvPr>
          <p:cNvSpPr txBox="1">
            <a:spLocks noGrp="1"/>
          </p:cNvSpPr>
          <p:nvPr>
            <p:ph type="sldNum" sz="quarter" idx="5"/>
          </p:nvPr>
        </p:nvSpPr>
        <p:spPr>
          <a:ln/>
        </p:spPr>
        <p:txBody>
          <a:bodyPr vert="horz" lIns="0" tIns="0" rIns="0" bIns="0" anchor="b" anchorCtr="0">
            <a:noAutofit/>
          </a:bodyPr>
          <a:lstStyle/>
          <a:p>
            <a:pPr lvl="0"/>
            <a:fld id="{4743354E-7C3D-4B27-B4CA-2B4E6070B29C}" type="slidenum">
              <a:t>8</a:t>
            </a:fld>
            <a:endParaRPr lang="en-IN"/>
          </a:p>
        </p:txBody>
      </p:sp>
      <p:sp>
        <p:nvSpPr>
          <p:cNvPr id="2" name="Slide Image Placeholder 1">
            <a:extLst>
              <a:ext uri="{FF2B5EF4-FFF2-40B4-BE49-F238E27FC236}">
                <a16:creationId xmlns:a16="http://schemas.microsoft.com/office/drawing/2014/main" id="{F450F228-FD75-B059-CE07-34936D7AE877}"/>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388F957E-775D-7D3F-7176-206274556004}"/>
              </a:ext>
            </a:extLst>
          </p:cNvPr>
          <p:cNvSpPr txBox="1">
            <a:spLocks noGrp="1"/>
          </p:cNvSpPr>
          <p:nvPr>
            <p:ph type="body" sz="quarter" idx="1"/>
          </p:nvPr>
        </p:nvSpPr>
        <p:spPr/>
        <p:txBody>
          <a:bodyPr vert="horz"/>
          <a:lstStyle/>
          <a:p>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0A51AD4-D366-C752-B422-FD76A41E710F}"/>
              </a:ext>
            </a:extLst>
          </p:cNvPr>
          <p:cNvSpPr txBox="1">
            <a:spLocks noGrp="1"/>
          </p:cNvSpPr>
          <p:nvPr>
            <p:ph type="sldNum" sz="quarter" idx="5"/>
          </p:nvPr>
        </p:nvSpPr>
        <p:spPr>
          <a:ln/>
        </p:spPr>
        <p:txBody>
          <a:bodyPr vert="horz" lIns="0" tIns="0" rIns="0" bIns="0" anchor="b" anchorCtr="0">
            <a:noAutofit/>
          </a:bodyPr>
          <a:lstStyle/>
          <a:p>
            <a:pPr lvl="0"/>
            <a:fld id="{31AEBEDD-176A-447C-9060-8A021FFB47E3}" type="slidenum">
              <a:t>9</a:t>
            </a:fld>
            <a:endParaRPr lang="en-IN"/>
          </a:p>
        </p:txBody>
      </p:sp>
      <p:sp>
        <p:nvSpPr>
          <p:cNvPr id="2" name="Slide Image Placeholder 1">
            <a:extLst>
              <a:ext uri="{FF2B5EF4-FFF2-40B4-BE49-F238E27FC236}">
                <a16:creationId xmlns:a16="http://schemas.microsoft.com/office/drawing/2014/main" id="{7DCFD116-792C-0A01-7D78-FC5D74AE85C4}"/>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34519A56-A101-0512-B142-277334ACDD28}"/>
              </a:ext>
            </a:extLst>
          </p:cNvPr>
          <p:cNvSpPr txBox="1">
            <a:spLocks noGrp="1"/>
          </p:cNvSpPr>
          <p:nvPr>
            <p:ph type="body" sz="quarter" idx="1"/>
          </p:nvPr>
        </p:nvSpPr>
        <p:spPr/>
        <p:txBody>
          <a:bodyPr vert="horz"/>
          <a:lstStyle/>
          <a:p>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0F2AF-C18E-BB5C-45B4-8A4B91A9DD47}"/>
              </a:ext>
            </a:extLst>
          </p:cNvPr>
          <p:cNvSpPr>
            <a:spLocks noGrp="1"/>
          </p:cNvSpPr>
          <p:nvPr>
            <p:ph type="ctrTitle"/>
          </p:nvPr>
        </p:nvSpPr>
        <p:spPr>
          <a:xfrm>
            <a:off x="1260475" y="928688"/>
            <a:ext cx="7559675" cy="1973262"/>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021150-A460-3D28-0289-FDE46E47BFE5}"/>
              </a:ext>
            </a:extLst>
          </p:cNvPr>
          <p:cNvSpPr>
            <a:spLocks noGrp="1"/>
          </p:cNvSpPr>
          <p:nvPr>
            <p:ph type="subTitle" idx="1"/>
          </p:nvPr>
        </p:nvSpPr>
        <p:spPr>
          <a:xfrm>
            <a:off x="1260475" y="2978150"/>
            <a:ext cx="7559675" cy="137001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BDDA5E-5820-C846-A4AD-C07AF591C309}"/>
              </a:ext>
            </a:extLst>
          </p:cNvPr>
          <p:cNvSpPr>
            <a:spLocks noGrp="1"/>
          </p:cNvSpPr>
          <p:nvPr>
            <p:ph type="dt" sz="half" idx="10"/>
          </p:nvPr>
        </p:nvSpPr>
        <p:spPr/>
        <p:txBody>
          <a:bodyPr/>
          <a:lstStyle/>
          <a:p>
            <a:pPr lvl="0"/>
            <a:endParaRPr lang="en-IN"/>
          </a:p>
        </p:txBody>
      </p:sp>
      <p:sp>
        <p:nvSpPr>
          <p:cNvPr id="5" name="Footer Placeholder 4">
            <a:extLst>
              <a:ext uri="{FF2B5EF4-FFF2-40B4-BE49-F238E27FC236}">
                <a16:creationId xmlns:a16="http://schemas.microsoft.com/office/drawing/2014/main" id="{1B6CDC01-069D-A8F9-82BE-A545B48142E9}"/>
              </a:ext>
            </a:extLst>
          </p:cNvPr>
          <p:cNvSpPr>
            <a:spLocks noGrp="1"/>
          </p:cNvSpPr>
          <p:nvPr>
            <p:ph type="ftr" sz="quarter" idx="11"/>
          </p:nvPr>
        </p:nvSpPr>
        <p:spPr/>
        <p:txBody>
          <a:bodyPr/>
          <a:lstStyle/>
          <a:p>
            <a:pPr lvl="0"/>
            <a:endParaRPr lang="en-IN"/>
          </a:p>
        </p:txBody>
      </p:sp>
      <p:sp>
        <p:nvSpPr>
          <p:cNvPr id="6" name="Slide Number Placeholder 5">
            <a:extLst>
              <a:ext uri="{FF2B5EF4-FFF2-40B4-BE49-F238E27FC236}">
                <a16:creationId xmlns:a16="http://schemas.microsoft.com/office/drawing/2014/main" id="{9910C703-5F12-F674-DCA6-D8460A8BB2A5}"/>
              </a:ext>
            </a:extLst>
          </p:cNvPr>
          <p:cNvSpPr>
            <a:spLocks noGrp="1"/>
          </p:cNvSpPr>
          <p:nvPr>
            <p:ph type="sldNum" sz="quarter" idx="12"/>
          </p:nvPr>
        </p:nvSpPr>
        <p:spPr/>
        <p:txBody>
          <a:bodyPr/>
          <a:lstStyle/>
          <a:p>
            <a:pPr lvl="0"/>
            <a:fld id="{2C6A4D36-21D6-44BE-B2CE-01193B1A5128}" type="slidenum">
              <a:t>‹#›</a:t>
            </a:fld>
            <a:endParaRPr lang="en-IN"/>
          </a:p>
        </p:txBody>
      </p:sp>
    </p:spTree>
    <p:extLst>
      <p:ext uri="{BB962C8B-B14F-4D97-AF65-F5344CB8AC3E}">
        <p14:creationId xmlns:p14="http://schemas.microsoft.com/office/powerpoint/2010/main" val="2794244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824A-5F12-EB2D-7C3B-7B64B97D6B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EAD13E-3BB4-9D78-4338-52D540E1AF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C06BD-3897-7EB3-2F37-A8010F222F67}"/>
              </a:ext>
            </a:extLst>
          </p:cNvPr>
          <p:cNvSpPr>
            <a:spLocks noGrp="1"/>
          </p:cNvSpPr>
          <p:nvPr>
            <p:ph type="dt" sz="half" idx="10"/>
          </p:nvPr>
        </p:nvSpPr>
        <p:spPr/>
        <p:txBody>
          <a:bodyPr/>
          <a:lstStyle/>
          <a:p>
            <a:pPr lvl="0"/>
            <a:endParaRPr lang="en-IN"/>
          </a:p>
        </p:txBody>
      </p:sp>
      <p:sp>
        <p:nvSpPr>
          <p:cNvPr id="5" name="Footer Placeholder 4">
            <a:extLst>
              <a:ext uri="{FF2B5EF4-FFF2-40B4-BE49-F238E27FC236}">
                <a16:creationId xmlns:a16="http://schemas.microsoft.com/office/drawing/2014/main" id="{00465121-6B19-AD4F-763B-43A429B23997}"/>
              </a:ext>
            </a:extLst>
          </p:cNvPr>
          <p:cNvSpPr>
            <a:spLocks noGrp="1"/>
          </p:cNvSpPr>
          <p:nvPr>
            <p:ph type="ftr" sz="quarter" idx="11"/>
          </p:nvPr>
        </p:nvSpPr>
        <p:spPr/>
        <p:txBody>
          <a:bodyPr/>
          <a:lstStyle/>
          <a:p>
            <a:pPr lvl="0"/>
            <a:endParaRPr lang="en-IN"/>
          </a:p>
        </p:txBody>
      </p:sp>
      <p:sp>
        <p:nvSpPr>
          <p:cNvPr id="6" name="Slide Number Placeholder 5">
            <a:extLst>
              <a:ext uri="{FF2B5EF4-FFF2-40B4-BE49-F238E27FC236}">
                <a16:creationId xmlns:a16="http://schemas.microsoft.com/office/drawing/2014/main" id="{BC978023-E0EE-1124-4C1B-C132996A37BF}"/>
              </a:ext>
            </a:extLst>
          </p:cNvPr>
          <p:cNvSpPr>
            <a:spLocks noGrp="1"/>
          </p:cNvSpPr>
          <p:nvPr>
            <p:ph type="sldNum" sz="quarter" idx="12"/>
          </p:nvPr>
        </p:nvSpPr>
        <p:spPr/>
        <p:txBody>
          <a:bodyPr/>
          <a:lstStyle/>
          <a:p>
            <a:pPr lvl="0"/>
            <a:fld id="{EE3957B7-B164-4881-B4C9-38A7E60FEA01}" type="slidenum">
              <a:t>‹#›</a:t>
            </a:fld>
            <a:endParaRPr lang="en-IN"/>
          </a:p>
        </p:txBody>
      </p:sp>
    </p:spTree>
    <p:extLst>
      <p:ext uri="{BB962C8B-B14F-4D97-AF65-F5344CB8AC3E}">
        <p14:creationId xmlns:p14="http://schemas.microsoft.com/office/powerpoint/2010/main" val="225582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96DB75-BAEB-81B5-7323-87F42D6A7C15}"/>
              </a:ext>
            </a:extLst>
          </p:cNvPr>
          <p:cNvSpPr>
            <a:spLocks noGrp="1"/>
          </p:cNvSpPr>
          <p:nvPr>
            <p:ph type="title" orient="vert"/>
          </p:nvPr>
        </p:nvSpPr>
        <p:spPr>
          <a:xfrm>
            <a:off x="7308850" y="225425"/>
            <a:ext cx="2266950" cy="43894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2594EB-9DBD-B8C8-233D-560F84D45AAF}"/>
              </a:ext>
            </a:extLst>
          </p:cNvPr>
          <p:cNvSpPr>
            <a:spLocks noGrp="1"/>
          </p:cNvSpPr>
          <p:nvPr>
            <p:ph type="body" orient="vert" idx="1"/>
          </p:nvPr>
        </p:nvSpPr>
        <p:spPr>
          <a:xfrm>
            <a:off x="503238" y="225425"/>
            <a:ext cx="6653212" cy="43894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85EE3D-0A57-896D-B735-C8EA61A65B45}"/>
              </a:ext>
            </a:extLst>
          </p:cNvPr>
          <p:cNvSpPr>
            <a:spLocks noGrp="1"/>
          </p:cNvSpPr>
          <p:nvPr>
            <p:ph type="dt" sz="half" idx="10"/>
          </p:nvPr>
        </p:nvSpPr>
        <p:spPr/>
        <p:txBody>
          <a:bodyPr/>
          <a:lstStyle/>
          <a:p>
            <a:pPr lvl="0"/>
            <a:endParaRPr lang="en-IN"/>
          </a:p>
        </p:txBody>
      </p:sp>
      <p:sp>
        <p:nvSpPr>
          <p:cNvPr id="5" name="Footer Placeholder 4">
            <a:extLst>
              <a:ext uri="{FF2B5EF4-FFF2-40B4-BE49-F238E27FC236}">
                <a16:creationId xmlns:a16="http://schemas.microsoft.com/office/drawing/2014/main" id="{41DC0E8D-B21A-9FE8-A728-33AD2595C77C}"/>
              </a:ext>
            </a:extLst>
          </p:cNvPr>
          <p:cNvSpPr>
            <a:spLocks noGrp="1"/>
          </p:cNvSpPr>
          <p:nvPr>
            <p:ph type="ftr" sz="quarter" idx="11"/>
          </p:nvPr>
        </p:nvSpPr>
        <p:spPr/>
        <p:txBody>
          <a:bodyPr/>
          <a:lstStyle/>
          <a:p>
            <a:pPr lvl="0"/>
            <a:endParaRPr lang="en-IN"/>
          </a:p>
        </p:txBody>
      </p:sp>
      <p:sp>
        <p:nvSpPr>
          <p:cNvPr id="6" name="Slide Number Placeholder 5">
            <a:extLst>
              <a:ext uri="{FF2B5EF4-FFF2-40B4-BE49-F238E27FC236}">
                <a16:creationId xmlns:a16="http://schemas.microsoft.com/office/drawing/2014/main" id="{BA45E96D-4F5A-090E-7684-C6591BDE9F17}"/>
              </a:ext>
            </a:extLst>
          </p:cNvPr>
          <p:cNvSpPr>
            <a:spLocks noGrp="1"/>
          </p:cNvSpPr>
          <p:nvPr>
            <p:ph type="sldNum" sz="quarter" idx="12"/>
          </p:nvPr>
        </p:nvSpPr>
        <p:spPr/>
        <p:txBody>
          <a:bodyPr/>
          <a:lstStyle/>
          <a:p>
            <a:pPr lvl="0"/>
            <a:fld id="{6669737E-C847-48D1-8EBA-EAEA974AA96B}" type="slidenum">
              <a:t>‹#›</a:t>
            </a:fld>
            <a:endParaRPr lang="en-IN"/>
          </a:p>
        </p:txBody>
      </p:sp>
    </p:spTree>
    <p:extLst>
      <p:ext uri="{BB962C8B-B14F-4D97-AF65-F5344CB8AC3E}">
        <p14:creationId xmlns:p14="http://schemas.microsoft.com/office/powerpoint/2010/main" val="1945678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57CDC-1331-FEF4-6F92-CF4B6D8F6EC5}"/>
              </a:ext>
            </a:extLst>
          </p:cNvPr>
          <p:cNvSpPr>
            <a:spLocks noGrp="1"/>
          </p:cNvSpPr>
          <p:nvPr>
            <p:ph type="ctrTitle"/>
          </p:nvPr>
        </p:nvSpPr>
        <p:spPr>
          <a:xfrm>
            <a:off x="1260078" y="928028"/>
            <a:ext cx="7560469" cy="1974191"/>
          </a:xfrm>
        </p:spPr>
        <p:txBody>
          <a:bodyPr anchor="b"/>
          <a:lstStyle>
            <a:lvl1pPr algn="ctr">
              <a:defRPr sz="4961"/>
            </a:lvl1pPr>
          </a:lstStyle>
          <a:p>
            <a:r>
              <a:rPr lang="en-US"/>
              <a:t>Click to edit Master title style</a:t>
            </a:r>
          </a:p>
        </p:txBody>
      </p:sp>
      <p:sp>
        <p:nvSpPr>
          <p:cNvPr id="3" name="Subtitle 2">
            <a:extLst>
              <a:ext uri="{FF2B5EF4-FFF2-40B4-BE49-F238E27FC236}">
                <a16:creationId xmlns:a16="http://schemas.microsoft.com/office/drawing/2014/main" id="{17961837-AFD8-D35A-B109-8DB9C6219C3D}"/>
              </a:ext>
            </a:extLst>
          </p:cNvPr>
          <p:cNvSpPr>
            <a:spLocks noGrp="1"/>
          </p:cNvSpPr>
          <p:nvPr>
            <p:ph type="subTitle" idx="1"/>
          </p:nvPr>
        </p:nvSpPr>
        <p:spPr>
          <a:xfrm>
            <a:off x="1260078" y="2978352"/>
            <a:ext cx="7560469" cy="1369070"/>
          </a:xfrm>
        </p:spPr>
        <p:txBody>
          <a:bodyPr/>
          <a:lstStyle>
            <a:lvl1pPr marL="0" indent="0" algn="ctr">
              <a:buNone/>
              <a:defRPr sz="1985"/>
            </a:lvl1pPr>
            <a:lvl2pPr marL="378059" indent="0" algn="ctr">
              <a:buNone/>
              <a:defRPr sz="1654"/>
            </a:lvl2pPr>
            <a:lvl3pPr marL="756117" indent="0" algn="ctr">
              <a:buNone/>
              <a:defRPr sz="1488"/>
            </a:lvl3pPr>
            <a:lvl4pPr marL="1134176" indent="0" algn="ctr">
              <a:buNone/>
              <a:defRPr sz="1323"/>
            </a:lvl4pPr>
            <a:lvl5pPr marL="1512235" indent="0" algn="ctr">
              <a:buNone/>
              <a:defRPr sz="1323"/>
            </a:lvl5pPr>
            <a:lvl6pPr marL="1890293" indent="0" algn="ctr">
              <a:buNone/>
              <a:defRPr sz="1323"/>
            </a:lvl6pPr>
            <a:lvl7pPr marL="2268352" indent="0" algn="ctr">
              <a:buNone/>
              <a:defRPr sz="1323"/>
            </a:lvl7pPr>
            <a:lvl8pPr marL="2646411" indent="0" algn="ctr">
              <a:buNone/>
              <a:defRPr sz="1323"/>
            </a:lvl8pPr>
            <a:lvl9pPr marL="3024469" indent="0" algn="ctr">
              <a:buNone/>
              <a:defRPr sz="1323"/>
            </a:lvl9pPr>
          </a:lstStyle>
          <a:p>
            <a:r>
              <a:rPr lang="en-US"/>
              <a:t>Click to edit Master subtitle style</a:t>
            </a:r>
          </a:p>
        </p:txBody>
      </p:sp>
      <p:sp>
        <p:nvSpPr>
          <p:cNvPr id="4" name="Date Placeholder 3">
            <a:extLst>
              <a:ext uri="{FF2B5EF4-FFF2-40B4-BE49-F238E27FC236}">
                <a16:creationId xmlns:a16="http://schemas.microsoft.com/office/drawing/2014/main" id="{6F371FE7-4A56-5776-01ED-089A06DD9F0A}"/>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334888D4-ED73-AB9B-2D61-86A63653AF0F}"/>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FD754E77-A20A-3443-6A6F-2E145CC31001}"/>
              </a:ext>
            </a:extLst>
          </p:cNvPr>
          <p:cNvSpPr>
            <a:spLocks noGrp="1"/>
          </p:cNvSpPr>
          <p:nvPr>
            <p:ph type="sldNum" sz="quarter" idx="12"/>
          </p:nvPr>
        </p:nvSpPr>
        <p:spPr/>
        <p:txBody>
          <a:bodyPr/>
          <a:lstStyle>
            <a:lvl1pPr>
              <a:defRPr/>
            </a:lvl1pPr>
          </a:lstStyle>
          <a:p>
            <a:fld id="{310DBEA5-14C6-4092-8820-FBBE49296663}" type="slidenum">
              <a:rPr lang="en-US" altLang="en-US"/>
              <a:pPr/>
              <a:t>‹#›</a:t>
            </a:fld>
            <a:endParaRPr lang="en-US" altLang="en-US"/>
          </a:p>
        </p:txBody>
      </p:sp>
    </p:spTree>
    <p:extLst>
      <p:ext uri="{BB962C8B-B14F-4D97-AF65-F5344CB8AC3E}">
        <p14:creationId xmlns:p14="http://schemas.microsoft.com/office/powerpoint/2010/main" val="2983362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3890D-914E-86D5-F463-D917FA32BE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0BB6D7-8823-3379-489A-0EA632E0C0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863D0-C2B4-06BB-ACC4-008C964AAAE2}"/>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CF05E75A-D188-D128-B299-E51C9F70AAE7}"/>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2DAC5CE8-0DF2-D7D8-4313-88545F550C3F}"/>
              </a:ext>
            </a:extLst>
          </p:cNvPr>
          <p:cNvSpPr>
            <a:spLocks noGrp="1"/>
          </p:cNvSpPr>
          <p:nvPr>
            <p:ph type="sldNum" sz="quarter" idx="12"/>
          </p:nvPr>
        </p:nvSpPr>
        <p:spPr/>
        <p:txBody>
          <a:bodyPr/>
          <a:lstStyle>
            <a:lvl1pPr>
              <a:defRPr/>
            </a:lvl1pPr>
          </a:lstStyle>
          <a:p>
            <a:fld id="{3CD41F30-C964-42D8-BDD5-8BA9DB82A6DB}" type="slidenum">
              <a:rPr lang="en-US" altLang="en-US"/>
              <a:pPr/>
              <a:t>‹#›</a:t>
            </a:fld>
            <a:endParaRPr lang="en-US" altLang="en-US"/>
          </a:p>
        </p:txBody>
      </p:sp>
    </p:spTree>
    <p:extLst>
      <p:ext uri="{BB962C8B-B14F-4D97-AF65-F5344CB8AC3E}">
        <p14:creationId xmlns:p14="http://schemas.microsoft.com/office/powerpoint/2010/main" val="2966572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FA579-93CF-3CF3-9367-F436EAD77EB9}"/>
              </a:ext>
            </a:extLst>
          </p:cNvPr>
          <p:cNvSpPr>
            <a:spLocks noGrp="1"/>
          </p:cNvSpPr>
          <p:nvPr>
            <p:ph type="title"/>
          </p:nvPr>
        </p:nvSpPr>
        <p:spPr>
          <a:xfrm>
            <a:off x="687793" y="1413700"/>
            <a:ext cx="8694539" cy="2358791"/>
          </a:xfrm>
        </p:spPr>
        <p:txBody>
          <a:bodyPr anchor="b"/>
          <a:lstStyle>
            <a:lvl1pPr>
              <a:defRPr sz="4961"/>
            </a:lvl1pPr>
          </a:lstStyle>
          <a:p>
            <a:r>
              <a:rPr lang="en-US"/>
              <a:t>Click to edit Master title style</a:t>
            </a:r>
          </a:p>
        </p:txBody>
      </p:sp>
      <p:sp>
        <p:nvSpPr>
          <p:cNvPr id="3" name="Text Placeholder 2">
            <a:extLst>
              <a:ext uri="{FF2B5EF4-FFF2-40B4-BE49-F238E27FC236}">
                <a16:creationId xmlns:a16="http://schemas.microsoft.com/office/drawing/2014/main" id="{BF53B812-1EB4-C38F-52E3-B1DA2210F31B}"/>
              </a:ext>
            </a:extLst>
          </p:cNvPr>
          <p:cNvSpPr>
            <a:spLocks noGrp="1"/>
          </p:cNvSpPr>
          <p:nvPr>
            <p:ph type="body" idx="1"/>
          </p:nvPr>
        </p:nvSpPr>
        <p:spPr>
          <a:xfrm>
            <a:off x="687793" y="3794807"/>
            <a:ext cx="8694539" cy="1240432"/>
          </a:xfrm>
        </p:spPr>
        <p:txBody>
          <a:bodyPr/>
          <a:lstStyle>
            <a:lvl1pPr marL="0" indent="0">
              <a:buNone/>
              <a:defRPr sz="1985"/>
            </a:lvl1pPr>
            <a:lvl2pPr marL="378059" indent="0">
              <a:buNone/>
              <a:defRPr sz="1654"/>
            </a:lvl2pPr>
            <a:lvl3pPr marL="756117" indent="0">
              <a:buNone/>
              <a:defRPr sz="1488"/>
            </a:lvl3pPr>
            <a:lvl4pPr marL="1134176" indent="0">
              <a:buNone/>
              <a:defRPr sz="1323"/>
            </a:lvl4pPr>
            <a:lvl5pPr marL="1512235" indent="0">
              <a:buNone/>
              <a:defRPr sz="1323"/>
            </a:lvl5pPr>
            <a:lvl6pPr marL="1890293" indent="0">
              <a:buNone/>
              <a:defRPr sz="1323"/>
            </a:lvl6pPr>
            <a:lvl7pPr marL="2268352" indent="0">
              <a:buNone/>
              <a:defRPr sz="1323"/>
            </a:lvl7pPr>
            <a:lvl8pPr marL="2646411" indent="0">
              <a:buNone/>
              <a:defRPr sz="1323"/>
            </a:lvl8pPr>
            <a:lvl9pPr marL="3024469" indent="0">
              <a:buNone/>
              <a:defRPr sz="1323"/>
            </a:lvl9pPr>
          </a:lstStyle>
          <a:p>
            <a:pPr lvl="0"/>
            <a:r>
              <a:rPr lang="en-US"/>
              <a:t>Click to edit Master text styles</a:t>
            </a:r>
          </a:p>
        </p:txBody>
      </p:sp>
      <p:sp>
        <p:nvSpPr>
          <p:cNvPr id="4" name="Date Placeholder 3">
            <a:extLst>
              <a:ext uri="{FF2B5EF4-FFF2-40B4-BE49-F238E27FC236}">
                <a16:creationId xmlns:a16="http://schemas.microsoft.com/office/drawing/2014/main" id="{02D9E87A-F841-CA97-B345-E3B6CE0D05AD}"/>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1078BDA7-E914-B429-F2D7-83228F3D7294}"/>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4B99E75B-A1E4-A4BD-C079-D9233DC5A484}"/>
              </a:ext>
            </a:extLst>
          </p:cNvPr>
          <p:cNvSpPr>
            <a:spLocks noGrp="1"/>
          </p:cNvSpPr>
          <p:nvPr>
            <p:ph type="sldNum" sz="quarter" idx="12"/>
          </p:nvPr>
        </p:nvSpPr>
        <p:spPr/>
        <p:txBody>
          <a:bodyPr/>
          <a:lstStyle>
            <a:lvl1pPr>
              <a:defRPr/>
            </a:lvl1pPr>
          </a:lstStyle>
          <a:p>
            <a:fld id="{765D5615-82D3-4714-8F9C-5A5C6238B166}" type="slidenum">
              <a:rPr lang="en-US" altLang="en-US"/>
              <a:pPr/>
              <a:t>‹#›</a:t>
            </a:fld>
            <a:endParaRPr lang="en-US" altLang="en-US"/>
          </a:p>
        </p:txBody>
      </p:sp>
    </p:spTree>
    <p:extLst>
      <p:ext uri="{BB962C8B-B14F-4D97-AF65-F5344CB8AC3E}">
        <p14:creationId xmlns:p14="http://schemas.microsoft.com/office/powerpoint/2010/main" val="10699954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77CF7-9892-0F9B-DAC4-4173C6E7C6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372D4A-98BB-7C13-3DEC-4EC3A9D1AD90}"/>
              </a:ext>
            </a:extLst>
          </p:cNvPr>
          <p:cNvSpPr>
            <a:spLocks noGrp="1"/>
          </p:cNvSpPr>
          <p:nvPr>
            <p:ph sz="half" idx="1"/>
          </p:nvPr>
        </p:nvSpPr>
        <p:spPr>
          <a:xfrm>
            <a:off x="756047" y="1638159"/>
            <a:ext cx="4200260" cy="34023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BC6F20-C45D-C9C2-7F3E-71FC581FD7B0}"/>
              </a:ext>
            </a:extLst>
          </p:cNvPr>
          <p:cNvSpPr>
            <a:spLocks noGrp="1"/>
          </p:cNvSpPr>
          <p:nvPr>
            <p:ph sz="half" idx="2"/>
          </p:nvPr>
        </p:nvSpPr>
        <p:spPr>
          <a:xfrm>
            <a:off x="5124318" y="1638159"/>
            <a:ext cx="4200260" cy="34023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27A148-47D2-0180-5F9F-A996F805E645}"/>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7D65809A-8BBA-FB4C-2954-5ACE9ABBDD18}"/>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E01FB330-7F7E-F10E-DDC1-4E81D4053E34}"/>
              </a:ext>
            </a:extLst>
          </p:cNvPr>
          <p:cNvSpPr>
            <a:spLocks noGrp="1"/>
          </p:cNvSpPr>
          <p:nvPr>
            <p:ph type="sldNum" sz="quarter" idx="12"/>
          </p:nvPr>
        </p:nvSpPr>
        <p:spPr/>
        <p:txBody>
          <a:bodyPr/>
          <a:lstStyle>
            <a:lvl1pPr>
              <a:defRPr/>
            </a:lvl1pPr>
          </a:lstStyle>
          <a:p>
            <a:fld id="{5011DF96-836F-41BE-855F-E68D8B09EDAA}" type="slidenum">
              <a:rPr lang="en-US" altLang="en-US"/>
              <a:pPr/>
              <a:t>‹#›</a:t>
            </a:fld>
            <a:endParaRPr lang="en-US" altLang="en-US"/>
          </a:p>
        </p:txBody>
      </p:sp>
    </p:spTree>
    <p:extLst>
      <p:ext uri="{BB962C8B-B14F-4D97-AF65-F5344CB8AC3E}">
        <p14:creationId xmlns:p14="http://schemas.microsoft.com/office/powerpoint/2010/main" val="4023674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C83CB-5F15-674C-BF81-ECEB762625E7}"/>
              </a:ext>
            </a:extLst>
          </p:cNvPr>
          <p:cNvSpPr>
            <a:spLocks noGrp="1"/>
          </p:cNvSpPr>
          <p:nvPr>
            <p:ph type="title"/>
          </p:nvPr>
        </p:nvSpPr>
        <p:spPr>
          <a:xfrm>
            <a:off x="694794" y="301905"/>
            <a:ext cx="8694539" cy="1096044"/>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C4AD93-FE96-C0C1-8CFB-489AAC7ACA89}"/>
              </a:ext>
            </a:extLst>
          </p:cNvPr>
          <p:cNvSpPr>
            <a:spLocks noGrp="1"/>
          </p:cNvSpPr>
          <p:nvPr>
            <p:ph type="body" idx="1"/>
          </p:nvPr>
        </p:nvSpPr>
        <p:spPr>
          <a:xfrm>
            <a:off x="694794" y="1390073"/>
            <a:ext cx="4265014" cy="681253"/>
          </a:xfrm>
        </p:spPr>
        <p:txBody>
          <a:bodyPr anchor="b"/>
          <a:lstStyle>
            <a:lvl1pPr marL="0" indent="0">
              <a:buNone/>
              <a:defRPr sz="1985" b="1"/>
            </a:lvl1pPr>
            <a:lvl2pPr marL="378059" indent="0">
              <a:buNone/>
              <a:defRPr sz="1654" b="1"/>
            </a:lvl2pPr>
            <a:lvl3pPr marL="756117" indent="0">
              <a:buNone/>
              <a:defRPr sz="1488" b="1"/>
            </a:lvl3pPr>
            <a:lvl4pPr marL="1134176" indent="0">
              <a:buNone/>
              <a:defRPr sz="1323" b="1"/>
            </a:lvl4pPr>
            <a:lvl5pPr marL="1512235" indent="0">
              <a:buNone/>
              <a:defRPr sz="1323" b="1"/>
            </a:lvl5pPr>
            <a:lvl6pPr marL="1890293" indent="0">
              <a:buNone/>
              <a:defRPr sz="1323" b="1"/>
            </a:lvl6pPr>
            <a:lvl7pPr marL="2268352" indent="0">
              <a:buNone/>
              <a:defRPr sz="1323" b="1"/>
            </a:lvl7pPr>
            <a:lvl8pPr marL="2646411" indent="0">
              <a:buNone/>
              <a:defRPr sz="1323" b="1"/>
            </a:lvl8pPr>
            <a:lvl9pPr marL="3024469" indent="0">
              <a:buNone/>
              <a:defRPr sz="1323" b="1"/>
            </a:lvl9pPr>
          </a:lstStyle>
          <a:p>
            <a:pPr lvl="0"/>
            <a:r>
              <a:rPr lang="en-US"/>
              <a:t>Click to edit Master text styles</a:t>
            </a:r>
          </a:p>
        </p:txBody>
      </p:sp>
      <p:sp>
        <p:nvSpPr>
          <p:cNvPr id="4" name="Content Placeholder 3">
            <a:extLst>
              <a:ext uri="{FF2B5EF4-FFF2-40B4-BE49-F238E27FC236}">
                <a16:creationId xmlns:a16="http://schemas.microsoft.com/office/drawing/2014/main" id="{FEB2364C-87DC-84E4-79E1-9398E81AA36A}"/>
              </a:ext>
            </a:extLst>
          </p:cNvPr>
          <p:cNvSpPr>
            <a:spLocks noGrp="1"/>
          </p:cNvSpPr>
          <p:nvPr>
            <p:ph sz="half" idx="2"/>
          </p:nvPr>
        </p:nvSpPr>
        <p:spPr>
          <a:xfrm>
            <a:off x="694794" y="2071326"/>
            <a:ext cx="4265014" cy="30466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C86B2B-23FE-D5C6-DBED-A4C3F1114944}"/>
              </a:ext>
            </a:extLst>
          </p:cNvPr>
          <p:cNvSpPr>
            <a:spLocks noGrp="1"/>
          </p:cNvSpPr>
          <p:nvPr>
            <p:ph type="body" sz="quarter" idx="3"/>
          </p:nvPr>
        </p:nvSpPr>
        <p:spPr>
          <a:xfrm>
            <a:off x="5103317" y="1390073"/>
            <a:ext cx="4286016" cy="681253"/>
          </a:xfrm>
        </p:spPr>
        <p:txBody>
          <a:bodyPr anchor="b"/>
          <a:lstStyle>
            <a:lvl1pPr marL="0" indent="0">
              <a:buNone/>
              <a:defRPr sz="1985" b="1"/>
            </a:lvl1pPr>
            <a:lvl2pPr marL="378059" indent="0">
              <a:buNone/>
              <a:defRPr sz="1654" b="1"/>
            </a:lvl2pPr>
            <a:lvl3pPr marL="756117" indent="0">
              <a:buNone/>
              <a:defRPr sz="1488" b="1"/>
            </a:lvl3pPr>
            <a:lvl4pPr marL="1134176" indent="0">
              <a:buNone/>
              <a:defRPr sz="1323" b="1"/>
            </a:lvl4pPr>
            <a:lvl5pPr marL="1512235" indent="0">
              <a:buNone/>
              <a:defRPr sz="1323" b="1"/>
            </a:lvl5pPr>
            <a:lvl6pPr marL="1890293" indent="0">
              <a:buNone/>
              <a:defRPr sz="1323" b="1"/>
            </a:lvl6pPr>
            <a:lvl7pPr marL="2268352" indent="0">
              <a:buNone/>
              <a:defRPr sz="1323" b="1"/>
            </a:lvl7pPr>
            <a:lvl8pPr marL="2646411" indent="0">
              <a:buNone/>
              <a:defRPr sz="1323" b="1"/>
            </a:lvl8pPr>
            <a:lvl9pPr marL="3024469" indent="0">
              <a:buNone/>
              <a:defRPr sz="1323" b="1"/>
            </a:lvl9pPr>
          </a:lstStyle>
          <a:p>
            <a:pPr lvl="0"/>
            <a:r>
              <a:rPr lang="en-US"/>
              <a:t>Click to edit Master text styles</a:t>
            </a:r>
          </a:p>
        </p:txBody>
      </p:sp>
      <p:sp>
        <p:nvSpPr>
          <p:cNvPr id="6" name="Content Placeholder 5">
            <a:extLst>
              <a:ext uri="{FF2B5EF4-FFF2-40B4-BE49-F238E27FC236}">
                <a16:creationId xmlns:a16="http://schemas.microsoft.com/office/drawing/2014/main" id="{F8E0DB45-5C6F-C3A3-EBF3-1CE842561DBB}"/>
              </a:ext>
            </a:extLst>
          </p:cNvPr>
          <p:cNvSpPr>
            <a:spLocks noGrp="1"/>
          </p:cNvSpPr>
          <p:nvPr>
            <p:ph sz="quarter" idx="4"/>
          </p:nvPr>
        </p:nvSpPr>
        <p:spPr>
          <a:xfrm>
            <a:off x="5103317" y="2071326"/>
            <a:ext cx="4286016" cy="30466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D7C794-AD22-8342-CB65-FC0381972E15}"/>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4D955E73-739B-132E-F83D-A838989E9918}"/>
              </a:ext>
            </a:extLst>
          </p:cNvPr>
          <p:cNvSpPr>
            <a:spLocks noGrp="1"/>
          </p:cNvSpPr>
          <p:nvPr>
            <p:ph type="ftr" sz="quarte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477C4E62-F284-65E5-90FC-17FE2D5D7D10}"/>
              </a:ext>
            </a:extLst>
          </p:cNvPr>
          <p:cNvSpPr>
            <a:spLocks noGrp="1"/>
          </p:cNvSpPr>
          <p:nvPr>
            <p:ph type="sldNum" sz="quarter" idx="12"/>
          </p:nvPr>
        </p:nvSpPr>
        <p:spPr/>
        <p:txBody>
          <a:bodyPr/>
          <a:lstStyle>
            <a:lvl1pPr>
              <a:defRPr/>
            </a:lvl1pPr>
          </a:lstStyle>
          <a:p>
            <a:fld id="{70E5B8CF-AA6D-4017-8156-ADD84171A781}" type="slidenum">
              <a:rPr lang="en-US" altLang="en-US"/>
              <a:pPr/>
              <a:t>‹#›</a:t>
            </a:fld>
            <a:endParaRPr lang="en-US" altLang="en-US"/>
          </a:p>
        </p:txBody>
      </p:sp>
    </p:spTree>
    <p:extLst>
      <p:ext uri="{BB962C8B-B14F-4D97-AF65-F5344CB8AC3E}">
        <p14:creationId xmlns:p14="http://schemas.microsoft.com/office/powerpoint/2010/main" val="3074974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C0FB-92B3-33CB-85A7-9D0B8F61DF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EDD8B1-4508-951A-04E0-2A8AA282D8E8}"/>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F4FACC92-C808-72E2-0AB5-99D79073A360}"/>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CC2A39D8-73D3-0AFC-CF82-0052522D9ADA}"/>
              </a:ext>
            </a:extLst>
          </p:cNvPr>
          <p:cNvSpPr>
            <a:spLocks noGrp="1"/>
          </p:cNvSpPr>
          <p:nvPr>
            <p:ph type="sldNum" sz="quarter" idx="12"/>
          </p:nvPr>
        </p:nvSpPr>
        <p:spPr/>
        <p:txBody>
          <a:bodyPr/>
          <a:lstStyle>
            <a:lvl1pPr>
              <a:defRPr/>
            </a:lvl1pPr>
          </a:lstStyle>
          <a:p>
            <a:fld id="{44406EE5-EE8B-4559-8396-0223EB7BC16E}" type="slidenum">
              <a:rPr lang="en-US" altLang="en-US"/>
              <a:pPr/>
              <a:t>‹#›</a:t>
            </a:fld>
            <a:endParaRPr lang="en-US" altLang="en-US"/>
          </a:p>
        </p:txBody>
      </p:sp>
    </p:spTree>
    <p:extLst>
      <p:ext uri="{BB962C8B-B14F-4D97-AF65-F5344CB8AC3E}">
        <p14:creationId xmlns:p14="http://schemas.microsoft.com/office/powerpoint/2010/main" val="2655803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A841EB-B673-83B4-CDFC-35D290F467F9}"/>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716AD225-119A-2D6E-3535-1295C708EAC3}"/>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BF50D8B8-09C9-68AE-F8CE-5EFE1324FF80}"/>
              </a:ext>
            </a:extLst>
          </p:cNvPr>
          <p:cNvSpPr>
            <a:spLocks noGrp="1"/>
          </p:cNvSpPr>
          <p:nvPr>
            <p:ph type="sldNum" sz="quarter" idx="12"/>
          </p:nvPr>
        </p:nvSpPr>
        <p:spPr/>
        <p:txBody>
          <a:bodyPr/>
          <a:lstStyle>
            <a:lvl1pPr>
              <a:defRPr/>
            </a:lvl1pPr>
          </a:lstStyle>
          <a:p>
            <a:fld id="{19199752-C8C4-415F-BC60-61752F9D0090}" type="slidenum">
              <a:rPr lang="en-US" altLang="en-US"/>
              <a:pPr/>
              <a:t>‹#›</a:t>
            </a:fld>
            <a:endParaRPr lang="en-US" altLang="en-US"/>
          </a:p>
        </p:txBody>
      </p:sp>
    </p:spTree>
    <p:extLst>
      <p:ext uri="{BB962C8B-B14F-4D97-AF65-F5344CB8AC3E}">
        <p14:creationId xmlns:p14="http://schemas.microsoft.com/office/powerpoint/2010/main" val="4243618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E91A5-2054-ED90-3019-9AD28B0CBE5C}"/>
              </a:ext>
            </a:extLst>
          </p:cNvPr>
          <p:cNvSpPr>
            <a:spLocks noGrp="1"/>
          </p:cNvSpPr>
          <p:nvPr>
            <p:ph type="title"/>
          </p:nvPr>
        </p:nvSpPr>
        <p:spPr>
          <a:xfrm>
            <a:off x="694794" y="378037"/>
            <a:ext cx="3251702" cy="1323128"/>
          </a:xfrm>
        </p:spPr>
        <p:txBody>
          <a:bodyPr anchor="b"/>
          <a:lstStyle>
            <a:lvl1pPr>
              <a:defRPr sz="2646"/>
            </a:lvl1pPr>
          </a:lstStyle>
          <a:p>
            <a:r>
              <a:rPr lang="en-US"/>
              <a:t>Click to edit Master title style</a:t>
            </a:r>
          </a:p>
        </p:txBody>
      </p:sp>
      <p:sp>
        <p:nvSpPr>
          <p:cNvPr id="3" name="Content Placeholder 2">
            <a:extLst>
              <a:ext uri="{FF2B5EF4-FFF2-40B4-BE49-F238E27FC236}">
                <a16:creationId xmlns:a16="http://schemas.microsoft.com/office/drawing/2014/main" id="{F86D5B5E-A9DF-13CD-BBA4-E74245AF4436}"/>
              </a:ext>
            </a:extLst>
          </p:cNvPr>
          <p:cNvSpPr>
            <a:spLocks noGrp="1"/>
          </p:cNvSpPr>
          <p:nvPr>
            <p:ph idx="1"/>
          </p:nvPr>
        </p:nvSpPr>
        <p:spPr>
          <a:xfrm>
            <a:off x="4286016" y="816455"/>
            <a:ext cx="5103316" cy="4029766"/>
          </a:xfrm>
        </p:spPr>
        <p:txBody>
          <a:bodyPr/>
          <a:lstStyle>
            <a:lvl1pPr>
              <a:defRPr sz="2646"/>
            </a:lvl1pPr>
            <a:lvl2pPr>
              <a:defRPr sz="2315"/>
            </a:lvl2pPr>
            <a:lvl3pPr>
              <a:defRPr sz="1985"/>
            </a:lvl3pPr>
            <a:lvl4pPr>
              <a:defRPr sz="1654"/>
            </a:lvl4pPr>
            <a:lvl5pPr>
              <a:defRPr sz="1654"/>
            </a:lvl5pPr>
            <a:lvl6pPr>
              <a:defRPr sz="1654"/>
            </a:lvl6pPr>
            <a:lvl7pPr>
              <a:defRPr sz="1654"/>
            </a:lvl7pPr>
            <a:lvl8pPr>
              <a:defRPr sz="1654"/>
            </a:lvl8pPr>
            <a:lvl9pPr>
              <a:defRPr sz="16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A4A023-9BED-50F3-6B91-CD00B2D1CDD4}"/>
              </a:ext>
            </a:extLst>
          </p:cNvPr>
          <p:cNvSpPr>
            <a:spLocks noGrp="1"/>
          </p:cNvSpPr>
          <p:nvPr>
            <p:ph type="body" sz="half" idx="2"/>
          </p:nvPr>
        </p:nvSpPr>
        <p:spPr>
          <a:xfrm>
            <a:off x="694794" y="1701165"/>
            <a:ext cx="3251702" cy="3151619"/>
          </a:xfrm>
        </p:spPr>
        <p:txBody>
          <a:bodyPr/>
          <a:lstStyle>
            <a:lvl1pPr marL="0" indent="0">
              <a:buNone/>
              <a:defRPr sz="1323"/>
            </a:lvl1pPr>
            <a:lvl2pPr marL="378059" indent="0">
              <a:buNone/>
              <a:defRPr sz="1158"/>
            </a:lvl2pPr>
            <a:lvl3pPr marL="756117" indent="0">
              <a:buNone/>
              <a:defRPr sz="992"/>
            </a:lvl3pPr>
            <a:lvl4pPr marL="1134176" indent="0">
              <a:buNone/>
              <a:defRPr sz="827"/>
            </a:lvl4pPr>
            <a:lvl5pPr marL="1512235" indent="0">
              <a:buNone/>
              <a:defRPr sz="827"/>
            </a:lvl5pPr>
            <a:lvl6pPr marL="1890293" indent="0">
              <a:buNone/>
              <a:defRPr sz="827"/>
            </a:lvl6pPr>
            <a:lvl7pPr marL="2268352" indent="0">
              <a:buNone/>
              <a:defRPr sz="827"/>
            </a:lvl7pPr>
            <a:lvl8pPr marL="2646411" indent="0">
              <a:buNone/>
              <a:defRPr sz="827"/>
            </a:lvl8pPr>
            <a:lvl9pPr marL="3024469" indent="0">
              <a:buNone/>
              <a:defRPr sz="827"/>
            </a:lvl9pPr>
          </a:lstStyle>
          <a:p>
            <a:pPr lvl="0"/>
            <a:r>
              <a:rPr lang="en-US"/>
              <a:t>Click to edit Master text styles</a:t>
            </a:r>
          </a:p>
        </p:txBody>
      </p:sp>
      <p:sp>
        <p:nvSpPr>
          <p:cNvPr id="5" name="Date Placeholder 4">
            <a:extLst>
              <a:ext uri="{FF2B5EF4-FFF2-40B4-BE49-F238E27FC236}">
                <a16:creationId xmlns:a16="http://schemas.microsoft.com/office/drawing/2014/main" id="{27B46016-F99E-90CB-14B1-1A7E3063F70E}"/>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BAC6E379-7988-E454-4D84-5CDCD4B56F15}"/>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FFDEAE89-A04A-5F92-5D32-FCC77F5F8A80}"/>
              </a:ext>
            </a:extLst>
          </p:cNvPr>
          <p:cNvSpPr>
            <a:spLocks noGrp="1"/>
          </p:cNvSpPr>
          <p:nvPr>
            <p:ph type="sldNum" sz="quarter" idx="12"/>
          </p:nvPr>
        </p:nvSpPr>
        <p:spPr/>
        <p:txBody>
          <a:bodyPr/>
          <a:lstStyle>
            <a:lvl1pPr>
              <a:defRPr/>
            </a:lvl1pPr>
          </a:lstStyle>
          <a:p>
            <a:fld id="{189024B0-3560-4AB2-9D29-CF6A679EBC5F}" type="slidenum">
              <a:rPr lang="en-US" altLang="en-US"/>
              <a:pPr/>
              <a:t>‹#›</a:t>
            </a:fld>
            <a:endParaRPr lang="en-US" altLang="en-US"/>
          </a:p>
        </p:txBody>
      </p:sp>
    </p:spTree>
    <p:extLst>
      <p:ext uri="{BB962C8B-B14F-4D97-AF65-F5344CB8AC3E}">
        <p14:creationId xmlns:p14="http://schemas.microsoft.com/office/powerpoint/2010/main" val="11845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9B89D-35E7-9650-694C-CFFB88055C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C5100-8B40-5CD0-F1BD-D5E288333A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6A992B-0414-1776-D0EE-211D1C932D12}"/>
              </a:ext>
            </a:extLst>
          </p:cNvPr>
          <p:cNvSpPr>
            <a:spLocks noGrp="1"/>
          </p:cNvSpPr>
          <p:nvPr>
            <p:ph type="dt" sz="half" idx="10"/>
          </p:nvPr>
        </p:nvSpPr>
        <p:spPr/>
        <p:txBody>
          <a:bodyPr/>
          <a:lstStyle/>
          <a:p>
            <a:pPr lvl="0"/>
            <a:endParaRPr lang="en-IN"/>
          </a:p>
        </p:txBody>
      </p:sp>
      <p:sp>
        <p:nvSpPr>
          <p:cNvPr id="5" name="Footer Placeholder 4">
            <a:extLst>
              <a:ext uri="{FF2B5EF4-FFF2-40B4-BE49-F238E27FC236}">
                <a16:creationId xmlns:a16="http://schemas.microsoft.com/office/drawing/2014/main" id="{0E705715-BE5E-9BB2-60AF-82D63BD9BC9D}"/>
              </a:ext>
            </a:extLst>
          </p:cNvPr>
          <p:cNvSpPr>
            <a:spLocks noGrp="1"/>
          </p:cNvSpPr>
          <p:nvPr>
            <p:ph type="ftr" sz="quarter" idx="11"/>
          </p:nvPr>
        </p:nvSpPr>
        <p:spPr/>
        <p:txBody>
          <a:bodyPr/>
          <a:lstStyle/>
          <a:p>
            <a:pPr lvl="0"/>
            <a:endParaRPr lang="en-IN"/>
          </a:p>
        </p:txBody>
      </p:sp>
      <p:sp>
        <p:nvSpPr>
          <p:cNvPr id="6" name="Slide Number Placeholder 5">
            <a:extLst>
              <a:ext uri="{FF2B5EF4-FFF2-40B4-BE49-F238E27FC236}">
                <a16:creationId xmlns:a16="http://schemas.microsoft.com/office/drawing/2014/main" id="{4C7DA26C-D5FE-76B9-EA45-F9EA2D1C8736}"/>
              </a:ext>
            </a:extLst>
          </p:cNvPr>
          <p:cNvSpPr>
            <a:spLocks noGrp="1"/>
          </p:cNvSpPr>
          <p:nvPr>
            <p:ph type="sldNum" sz="quarter" idx="12"/>
          </p:nvPr>
        </p:nvSpPr>
        <p:spPr/>
        <p:txBody>
          <a:bodyPr/>
          <a:lstStyle/>
          <a:p>
            <a:pPr lvl="0"/>
            <a:fld id="{262990AA-23E9-4039-8940-192297DA0D08}" type="slidenum">
              <a:t>‹#›</a:t>
            </a:fld>
            <a:endParaRPr lang="en-IN"/>
          </a:p>
        </p:txBody>
      </p:sp>
    </p:spTree>
    <p:extLst>
      <p:ext uri="{BB962C8B-B14F-4D97-AF65-F5344CB8AC3E}">
        <p14:creationId xmlns:p14="http://schemas.microsoft.com/office/powerpoint/2010/main" val="9177457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DDDD1-EFF3-F0C2-8A58-E0EC1D4BB24F}"/>
              </a:ext>
            </a:extLst>
          </p:cNvPr>
          <p:cNvSpPr>
            <a:spLocks noGrp="1"/>
          </p:cNvSpPr>
          <p:nvPr>
            <p:ph type="title"/>
          </p:nvPr>
        </p:nvSpPr>
        <p:spPr>
          <a:xfrm>
            <a:off x="694794" y="378037"/>
            <a:ext cx="3251702" cy="1323128"/>
          </a:xfrm>
        </p:spPr>
        <p:txBody>
          <a:bodyPr anchor="b"/>
          <a:lstStyle>
            <a:lvl1pPr>
              <a:defRPr sz="2646"/>
            </a:lvl1pPr>
          </a:lstStyle>
          <a:p>
            <a:r>
              <a:rPr lang="en-US"/>
              <a:t>Click to edit Master title style</a:t>
            </a:r>
          </a:p>
        </p:txBody>
      </p:sp>
      <p:sp>
        <p:nvSpPr>
          <p:cNvPr id="3" name="Picture Placeholder 2">
            <a:extLst>
              <a:ext uri="{FF2B5EF4-FFF2-40B4-BE49-F238E27FC236}">
                <a16:creationId xmlns:a16="http://schemas.microsoft.com/office/drawing/2014/main" id="{041563C4-5883-1C96-126B-BA4F86041A02}"/>
              </a:ext>
            </a:extLst>
          </p:cNvPr>
          <p:cNvSpPr>
            <a:spLocks noGrp="1"/>
          </p:cNvSpPr>
          <p:nvPr>
            <p:ph type="pic" idx="1"/>
          </p:nvPr>
        </p:nvSpPr>
        <p:spPr>
          <a:xfrm>
            <a:off x="4286016" y="816455"/>
            <a:ext cx="5103316" cy="4029766"/>
          </a:xfrm>
        </p:spPr>
        <p:txBody>
          <a:bodyPr/>
          <a:lstStyle>
            <a:lvl1pPr marL="0" indent="0">
              <a:buNone/>
              <a:defRPr sz="2646"/>
            </a:lvl1pPr>
            <a:lvl2pPr marL="378059" indent="0">
              <a:buNone/>
              <a:defRPr sz="2315"/>
            </a:lvl2pPr>
            <a:lvl3pPr marL="756117" indent="0">
              <a:buNone/>
              <a:defRPr sz="1985"/>
            </a:lvl3pPr>
            <a:lvl4pPr marL="1134176" indent="0">
              <a:buNone/>
              <a:defRPr sz="1654"/>
            </a:lvl4pPr>
            <a:lvl5pPr marL="1512235" indent="0">
              <a:buNone/>
              <a:defRPr sz="1654"/>
            </a:lvl5pPr>
            <a:lvl6pPr marL="1890293" indent="0">
              <a:buNone/>
              <a:defRPr sz="1654"/>
            </a:lvl6pPr>
            <a:lvl7pPr marL="2268352" indent="0">
              <a:buNone/>
              <a:defRPr sz="1654"/>
            </a:lvl7pPr>
            <a:lvl8pPr marL="2646411" indent="0">
              <a:buNone/>
              <a:defRPr sz="1654"/>
            </a:lvl8pPr>
            <a:lvl9pPr marL="3024469" indent="0">
              <a:buNone/>
              <a:defRPr sz="1654"/>
            </a:lvl9pPr>
          </a:lstStyle>
          <a:p>
            <a:endParaRPr lang="en-US"/>
          </a:p>
        </p:txBody>
      </p:sp>
      <p:sp>
        <p:nvSpPr>
          <p:cNvPr id="4" name="Text Placeholder 3">
            <a:extLst>
              <a:ext uri="{FF2B5EF4-FFF2-40B4-BE49-F238E27FC236}">
                <a16:creationId xmlns:a16="http://schemas.microsoft.com/office/drawing/2014/main" id="{BF5243C8-C3A4-0B3F-A8E4-AEF0A2E23EA7}"/>
              </a:ext>
            </a:extLst>
          </p:cNvPr>
          <p:cNvSpPr>
            <a:spLocks noGrp="1"/>
          </p:cNvSpPr>
          <p:nvPr>
            <p:ph type="body" sz="half" idx="2"/>
          </p:nvPr>
        </p:nvSpPr>
        <p:spPr>
          <a:xfrm>
            <a:off x="694794" y="1701165"/>
            <a:ext cx="3251702" cy="3151619"/>
          </a:xfrm>
        </p:spPr>
        <p:txBody>
          <a:bodyPr/>
          <a:lstStyle>
            <a:lvl1pPr marL="0" indent="0">
              <a:buNone/>
              <a:defRPr sz="1323"/>
            </a:lvl1pPr>
            <a:lvl2pPr marL="378059" indent="0">
              <a:buNone/>
              <a:defRPr sz="1158"/>
            </a:lvl2pPr>
            <a:lvl3pPr marL="756117" indent="0">
              <a:buNone/>
              <a:defRPr sz="992"/>
            </a:lvl3pPr>
            <a:lvl4pPr marL="1134176" indent="0">
              <a:buNone/>
              <a:defRPr sz="827"/>
            </a:lvl4pPr>
            <a:lvl5pPr marL="1512235" indent="0">
              <a:buNone/>
              <a:defRPr sz="827"/>
            </a:lvl5pPr>
            <a:lvl6pPr marL="1890293" indent="0">
              <a:buNone/>
              <a:defRPr sz="827"/>
            </a:lvl6pPr>
            <a:lvl7pPr marL="2268352" indent="0">
              <a:buNone/>
              <a:defRPr sz="827"/>
            </a:lvl7pPr>
            <a:lvl8pPr marL="2646411" indent="0">
              <a:buNone/>
              <a:defRPr sz="827"/>
            </a:lvl8pPr>
            <a:lvl9pPr marL="3024469" indent="0">
              <a:buNone/>
              <a:defRPr sz="827"/>
            </a:lvl9pPr>
          </a:lstStyle>
          <a:p>
            <a:pPr lvl="0"/>
            <a:r>
              <a:rPr lang="en-US"/>
              <a:t>Click to edit Master text styles</a:t>
            </a:r>
          </a:p>
        </p:txBody>
      </p:sp>
      <p:sp>
        <p:nvSpPr>
          <p:cNvPr id="5" name="Date Placeholder 4">
            <a:extLst>
              <a:ext uri="{FF2B5EF4-FFF2-40B4-BE49-F238E27FC236}">
                <a16:creationId xmlns:a16="http://schemas.microsoft.com/office/drawing/2014/main" id="{99F7EE78-E4FE-670B-E0F9-E9DDDDB3EFFA}"/>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8BD1B54A-ABF1-BF4F-9598-D468F518C2C0}"/>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B0B81DFD-DAA1-0315-A0B5-FE56378C7E5F}"/>
              </a:ext>
            </a:extLst>
          </p:cNvPr>
          <p:cNvSpPr>
            <a:spLocks noGrp="1"/>
          </p:cNvSpPr>
          <p:nvPr>
            <p:ph type="sldNum" sz="quarter" idx="12"/>
          </p:nvPr>
        </p:nvSpPr>
        <p:spPr/>
        <p:txBody>
          <a:bodyPr/>
          <a:lstStyle>
            <a:lvl1pPr>
              <a:defRPr/>
            </a:lvl1pPr>
          </a:lstStyle>
          <a:p>
            <a:fld id="{8B7BE86F-BF09-499D-9705-23E34B615E04}" type="slidenum">
              <a:rPr lang="en-US" altLang="en-US"/>
              <a:pPr/>
              <a:t>‹#›</a:t>
            </a:fld>
            <a:endParaRPr lang="en-US" altLang="en-US"/>
          </a:p>
        </p:txBody>
      </p:sp>
    </p:spTree>
    <p:extLst>
      <p:ext uri="{BB962C8B-B14F-4D97-AF65-F5344CB8AC3E}">
        <p14:creationId xmlns:p14="http://schemas.microsoft.com/office/powerpoint/2010/main" val="3840652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55E51-175A-5E2A-8C83-AA6480791C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D0846E-D0D0-1E38-CFEF-ABE578A57E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CDCB6F-51F0-EBC6-CA76-3A7704753AD2}"/>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64D18F4F-C807-4593-CFA7-D48F278765F1}"/>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32973EAB-3B41-6F8A-CBE2-58B451E0D67F}"/>
              </a:ext>
            </a:extLst>
          </p:cNvPr>
          <p:cNvSpPr>
            <a:spLocks noGrp="1"/>
          </p:cNvSpPr>
          <p:nvPr>
            <p:ph type="sldNum" sz="quarter" idx="12"/>
          </p:nvPr>
        </p:nvSpPr>
        <p:spPr/>
        <p:txBody>
          <a:bodyPr/>
          <a:lstStyle>
            <a:lvl1pPr>
              <a:defRPr/>
            </a:lvl1pPr>
          </a:lstStyle>
          <a:p>
            <a:fld id="{8719D868-DBA7-47CD-9EE0-27324FB10F9F}" type="slidenum">
              <a:rPr lang="en-US" altLang="en-US"/>
              <a:pPr/>
              <a:t>‹#›</a:t>
            </a:fld>
            <a:endParaRPr lang="en-US" altLang="en-US"/>
          </a:p>
        </p:txBody>
      </p:sp>
    </p:spTree>
    <p:extLst>
      <p:ext uri="{BB962C8B-B14F-4D97-AF65-F5344CB8AC3E}">
        <p14:creationId xmlns:p14="http://schemas.microsoft.com/office/powerpoint/2010/main" val="20913915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D03EC6-0965-3A9D-C643-01782794C752}"/>
              </a:ext>
            </a:extLst>
          </p:cNvPr>
          <p:cNvSpPr>
            <a:spLocks noGrp="1"/>
          </p:cNvSpPr>
          <p:nvPr>
            <p:ph type="title" orient="vert"/>
          </p:nvPr>
        </p:nvSpPr>
        <p:spPr>
          <a:xfrm>
            <a:off x="7182445" y="504049"/>
            <a:ext cx="2142133" cy="453644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8BFDCF-CDB5-82AA-1D04-E5C6F62AB3FB}"/>
              </a:ext>
            </a:extLst>
          </p:cNvPr>
          <p:cNvSpPr>
            <a:spLocks noGrp="1"/>
          </p:cNvSpPr>
          <p:nvPr>
            <p:ph type="body" orient="vert" idx="1"/>
          </p:nvPr>
        </p:nvSpPr>
        <p:spPr>
          <a:xfrm>
            <a:off x="756047" y="504049"/>
            <a:ext cx="6258388" cy="45364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B8739F-EA58-42AE-61CA-0A9AC2EB45B7}"/>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280C0E69-A4E9-8480-0BC5-5F818A6C784A}"/>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27512839-8FC6-7DEB-DE8C-C084B06544E4}"/>
              </a:ext>
            </a:extLst>
          </p:cNvPr>
          <p:cNvSpPr>
            <a:spLocks noGrp="1"/>
          </p:cNvSpPr>
          <p:nvPr>
            <p:ph type="sldNum" sz="quarter" idx="12"/>
          </p:nvPr>
        </p:nvSpPr>
        <p:spPr/>
        <p:txBody>
          <a:bodyPr/>
          <a:lstStyle>
            <a:lvl1pPr>
              <a:defRPr/>
            </a:lvl1pPr>
          </a:lstStyle>
          <a:p>
            <a:fld id="{5B4F3FDB-4F77-44AD-A349-BD8F1DFF4D75}" type="slidenum">
              <a:rPr lang="en-US" altLang="en-US"/>
              <a:pPr/>
              <a:t>‹#›</a:t>
            </a:fld>
            <a:endParaRPr lang="en-US" altLang="en-US"/>
          </a:p>
        </p:txBody>
      </p:sp>
    </p:spTree>
    <p:extLst>
      <p:ext uri="{BB962C8B-B14F-4D97-AF65-F5344CB8AC3E}">
        <p14:creationId xmlns:p14="http://schemas.microsoft.com/office/powerpoint/2010/main" val="3461403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4A258-4C8A-24AB-7336-53E8418381FB}"/>
              </a:ext>
            </a:extLst>
          </p:cNvPr>
          <p:cNvSpPr>
            <a:spLocks noGrp="1"/>
          </p:cNvSpPr>
          <p:nvPr>
            <p:ph type="title"/>
          </p:nvPr>
        </p:nvSpPr>
        <p:spPr>
          <a:xfrm>
            <a:off x="687388" y="1414463"/>
            <a:ext cx="8694737" cy="23574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251B30-EFDE-FA84-C998-2164696951FB}"/>
              </a:ext>
            </a:extLst>
          </p:cNvPr>
          <p:cNvSpPr>
            <a:spLocks noGrp="1"/>
          </p:cNvSpPr>
          <p:nvPr>
            <p:ph type="body" idx="1"/>
          </p:nvPr>
        </p:nvSpPr>
        <p:spPr>
          <a:xfrm>
            <a:off x="687388" y="3794125"/>
            <a:ext cx="8694737" cy="124142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85C9CF-CA73-6513-2729-3E19735F9B10}"/>
              </a:ext>
            </a:extLst>
          </p:cNvPr>
          <p:cNvSpPr>
            <a:spLocks noGrp="1"/>
          </p:cNvSpPr>
          <p:nvPr>
            <p:ph type="dt" sz="half" idx="10"/>
          </p:nvPr>
        </p:nvSpPr>
        <p:spPr/>
        <p:txBody>
          <a:bodyPr/>
          <a:lstStyle/>
          <a:p>
            <a:pPr lvl="0"/>
            <a:endParaRPr lang="en-IN"/>
          </a:p>
        </p:txBody>
      </p:sp>
      <p:sp>
        <p:nvSpPr>
          <p:cNvPr id="5" name="Footer Placeholder 4">
            <a:extLst>
              <a:ext uri="{FF2B5EF4-FFF2-40B4-BE49-F238E27FC236}">
                <a16:creationId xmlns:a16="http://schemas.microsoft.com/office/drawing/2014/main" id="{D7858439-EF4C-1555-F262-6B0F091E7388}"/>
              </a:ext>
            </a:extLst>
          </p:cNvPr>
          <p:cNvSpPr>
            <a:spLocks noGrp="1"/>
          </p:cNvSpPr>
          <p:nvPr>
            <p:ph type="ftr" sz="quarter" idx="11"/>
          </p:nvPr>
        </p:nvSpPr>
        <p:spPr/>
        <p:txBody>
          <a:bodyPr/>
          <a:lstStyle/>
          <a:p>
            <a:pPr lvl="0"/>
            <a:endParaRPr lang="en-IN"/>
          </a:p>
        </p:txBody>
      </p:sp>
      <p:sp>
        <p:nvSpPr>
          <p:cNvPr id="6" name="Slide Number Placeholder 5">
            <a:extLst>
              <a:ext uri="{FF2B5EF4-FFF2-40B4-BE49-F238E27FC236}">
                <a16:creationId xmlns:a16="http://schemas.microsoft.com/office/drawing/2014/main" id="{D25B9D12-5350-60D1-0746-12A508E6E33A}"/>
              </a:ext>
            </a:extLst>
          </p:cNvPr>
          <p:cNvSpPr>
            <a:spLocks noGrp="1"/>
          </p:cNvSpPr>
          <p:nvPr>
            <p:ph type="sldNum" sz="quarter" idx="12"/>
          </p:nvPr>
        </p:nvSpPr>
        <p:spPr/>
        <p:txBody>
          <a:bodyPr/>
          <a:lstStyle/>
          <a:p>
            <a:pPr lvl="0"/>
            <a:fld id="{3882B5C8-E80A-416E-8286-5F0E9680CFDC}" type="slidenum">
              <a:t>‹#›</a:t>
            </a:fld>
            <a:endParaRPr lang="en-IN"/>
          </a:p>
        </p:txBody>
      </p:sp>
    </p:spTree>
    <p:extLst>
      <p:ext uri="{BB962C8B-B14F-4D97-AF65-F5344CB8AC3E}">
        <p14:creationId xmlns:p14="http://schemas.microsoft.com/office/powerpoint/2010/main" val="847373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68F72-799B-5D90-94F5-B759F81B1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BAC9EA-4E50-85D8-FDE7-D126490D20F9}"/>
              </a:ext>
            </a:extLst>
          </p:cNvPr>
          <p:cNvSpPr>
            <a:spLocks noGrp="1"/>
          </p:cNvSpPr>
          <p:nvPr>
            <p:ph sz="half" idx="1"/>
          </p:nvPr>
        </p:nvSpPr>
        <p:spPr>
          <a:xfrm>
            <a:off x="503238" y="1327150"/>
            <a:ext cx="4459287" cy="328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7E3575-14D4-3070-353B-E5FE122876FB}"/>
              </a:ext>
            </a:extLst>
          </p:cNvPr>
          <p:cNvSpPr>
            <a:spLocks noGrp="1"/>
          </p:cNvSpPr>
          <p:nvPr>
            <p:ph sz="half" idx="2"/>
          </p:nvPr>
        </p:nvSpPr>
        <p:spPr>
          <a:xfrm>
            <a:off x="5114925" y="1327150"/>
            <a:ext cx="4460875" cy="328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11356D-BE36-6F62-F7B2-EB56918FD1BA}"/>
              </a:ext>
            </a:extLst>
          </p:cNvPr>
          <p:cNvSpPr>
            <a:spLocks noGrp="1"/>
          </p:cNvSpPr>
          <p:nvPr>
            <p:ph type="dt" sz="half" idx="10"/>
          </p:nvPr>
        </p:nvSpPr>
        <p:spPr/>
        <p:txBody>
          <a:bodyPr/>
          <a:lstStyle/>
          <a:p>
            <a:pPr lvl="0"/>
            <a:endParaRPr lang="en-IN"/>
          </a:p>
        </p:txBody>
      </p:sp>
      <p:sp>
        <p:nvSpPr>
          <p:cNvPr id="6" name="Footer Placeholder 5">
            <a:extLst>
              <a:ext uri="{FF2B5EF4-FFF2-40B4-BE49-F238E27FC236}">
                <a16:creationId xmlns:a16="http://schemas.microsoft.com/office/drawing/2014/main" id="{8804CEAD-0314-F87F-DFCB-FB311AE2D749}"/>
              </a:ext>
            </a:extLst>
          </p:cNvPr>
          <p:cNvSpPr>
            <a:spLocks noGrp="1"/>
          </p:cNvSpPr>
          <p:nvPr>
            <p:ph type="ftr" sz="quarter" idx="11"/>
          </p:nvPr>
        </p:nvSpPr>
        <p:spPr/>
        <p:txBody>
          <a:bodyPr/>
          <a:lstStyle/>
          <a:p>
            <a:pPr lvl="0"/>
            <a:endParaRPr lang="en-IN"/>
          </a:p>
        </p:txBody>
      </p:sp>
      <p:sp>
        <p:nvSpPr>
          <p:cNvPr id="7" name="Slide Number Placeholder 6">
            <a:extLst>
              <a:ext uri="{FF2B5EF4-FFF2-40B4-BE49-F238E27FC236}">
                <a16:creationId xmlns:a16="http://schemas.microsoft.com/office/drawing/2014/main" id="{29F90F1D-7778-BE61-8C10-76CD48B01142}"/>
              </a:ext>
            </a:extLst>
          </p:cNvPr>
          <p:cNvSpPr>
            <a:spLocks noGrp="1"/>
          </p:cNvSpPr>
          <p:nvPr>
            <p:ph type="sldNum" sz="quarter" idx="12"/>
          </p:nvPr>
        </p:nvSpPr>
        <p:spPr/>
        <p:txBody>
          <a:bodyPr/>
          <a:lstStyle/>
          <a:p>
            <a:pPr lvl="0"/>
            <a:fld id="{DADFE906-FF68-4374-BEBE-58ACEBA37304}" type="slidenum">
              <a:t>‹#›</a:t>
            </a:fld>
            <a:endParaRPr lang="en-IN"/>
          </a:p>
        </p:txBody>
      </p:sp>
    </p:spTree>
    <p:extLst>
      <p:ext uri="{BB962C8B-B14F-4D97-AF65-F5344CB8AC3E}">
        <p14:creationId xmlns:p14="http://schemas.microsoft.com/office/powerpoint/2010/main" val="1103956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1AFCA-2003-11F8-805E-634B8ECCB3C1}"/>
              </a:ext>
            </a:extLst>
          </p:cNvPr>
          <p:cNvSpPr>
            <a:spLocks noGrp="1"/>
          </p:cNvSpPr>
          <p:nvPr>
            <p:ph type="title"/>
          </p:nvPr>
        </p:nvSpPr>
        <p:spPr>
          <a:xfrm>
            <a:off x="693738" y="301625"/>
            <a:ext cx="8694737" cy="10969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74D997-7531-C480-B491-85AD1BCC923C}"/>
              </a:ext>
            </a:extLst>
          </p:cNvPr>
          <p:cNvSpPr>
            <a:spLocks noGrp="1"/>
          </p:cNvSpPr>
          <p:nvPr>
            <p:ph type="body" idx="1"/>
          </p:nvPr>
        </p:nvSpPr>
        <p:spPr>
          <a:xfrm>
            <a:off x="693738" y="1390650"/>
            <a:ext cx="426561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90F17-6E1C-9CE5-E73F-FECEEA000A41}"/>
              </a:ext>
            </a:extLst>
          </p:cNvPr>
          <p:cNvSpPr>
            <a:spLocks noGrp="1"/>
          </p:cNvSpPr>
          <p:nvPr>
            <p:ph sz="half" idx="2"/>
          </p:nvPr>
        </p:nvSpPr>
        <p:spPr>
          <a:xfrm>
            <a:off x="693738" y="2071688"/>
            <a:ext cx="4265612" cy="3046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D82E13-A254-5B1F-F28E-6EC6D4E61DA2}"/>
              </a:ext>
            </a:extLst>
          </p:cNvPr>
          <p:cNvSpPr>
            <a:spLocks noGrp="1"/>
          </p:cNvSpPr>
          <p:nvPr>
            <p:ph type="body" sz="quarter" idx="3"/>
          </p:nvPr>
        </p:nvSpPr>
        <p:spPr>
          <a:xfrm>
            <a:off x="5103813" y="1390650"/>
            <a:ext cx="428466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948D8D-8E6A-7CA9-1EC7-879AECD520B0}"/>
              </a:ext>
            </a:extLst>
          </p:cNvPr>
          <p:cNvSpPr>
            <a:spLocks noGrp="1"/>
          </p:cNvSpPr>
          <p:nvPr>
            <p:ph sz="quarter" idx="4"/>
          </p:nvPr>
        </p:nvSpPr>
        <p:spPr>
          <a:xfrm>
            <a:off x="5103813" y="2071688"/>
            <a:ext cx="4284662" cy="3046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CEF12E-A51B-D84F-BB03-4BDF54E9F1AA}"/>
              </a:ext>
            </a:extLst>
          </p:cNvPr>
          <p:cNvSpPr>
            <a:spLocks noGrp="1"/>
          </p:cNvSpPr>
          <p:nvPr>
            <p:ph type="dt" sz="half" idx="10"/>
          </p:nvPr>
        </p:nvSpPr>
        <p:spPr/>
        <p:txBody>
          <a:bodyPr/>
          <a:lstStyle/>
          <a:p>
            <a:pPr lvl="0"/>
            <a:endParaRPr lang="en-IN"/>
          </a:p>
        </p:txBody>
      </p:sp>
      <p:sp>
        <p:nvSpPr>
          <p:cNvPr id="8" name="Footer Placeholder 7">
            <a:extLst>
              <a:ext uri="{FF2B5EF4-FFF2-40B4-BE49-F238E27FC236}">
                <a16:creationId xmlns:a16="http://schemas.microsoft.com/office/drawing/2014/main" id="{2DAD75BE-B43A-1016-740B-01192BBC93BE}"/>
              </a:ext>
            </a:extLst>
          </p:cNvPr>
          <p:cNvSpPr>
            <a:spLocks noGrp="1"/>
          </p:cNvSpPr>
          <p:nvPr>
            <p:ph type="ftr" sz="quarter" idx="11"/>
          </p:nvPr>
        </p:nvSpPr>
        <p:spPr/>
        <p:txBody>
          <a:bodyPr/>
          <a:lstStyle/>
          <a:p>
            <a:pPr lvl="0"/>
            <a:endParaRPr lang="en-IN"/>
          </a:p>
        </p:txBody>
      </p:sp>
      <p:sp>
        <p:nvSpPr>
          <p:cNvPr id="9" name="Slide Number Placeholder 8">
            <a:extLst>
              <a:ext uri="{FF2B5EF4-FFF2-40B4-BE49-F238E27FC236}">
                <a16:creationId xmlns:a16="http://schemas.microsoft.com/office/drawing/2014/main" id="{84371273-ECA6-DF98-E661-4501A8D763BE}"/>
              </a:ext>
            </a:extLst>
          </p:cNvPr>
          <p:cNvSpPr>
            <a:spLocks noGrp="1"/>
          </p:cNvSpPr>
          <p:nvPr>
            <p:ph type="sldNum" sz="quarter" idx="12"/>
          </p:nvPr>
        </p:nvSpPr>
        <p:spPr/>
        <p:txBody>
          <a:bodyPr/>
          <a:lstStyle/>
          <a:p>
            <a:pPr lvl="0"/>
            <a:fld id="{C9BAFE70-13F2-4AF9-9DF9-0AB4B92DCCF0}" type="slidenum">
              <a:t>‹#›</a:t>
            </a:fld>
            <a:endParaRPr lang="en-IN"/>
          </a:p>
        </p:txBody>
      </p:sp>
    </p:spTree>
    <p:extLst>
      <p:ext uri="{BB962C8B-B14F-4D97-AF65-F5344CB8AC3E}">
        <p14:creationId xmlns:p14="http://schemas.microsoft.com/office/powerpoint/2010/main" val="1133170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FC392-1E55-3936-CFE0-11D05970B5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F03AFF-B742-3286-214E-D5C43E1C14D7}"/>
              </a:ext>
            </a:extLst>
          </p:cNvPr>
          <p:cNvSpPr>
            <a:spLocks noGrp="1"/>
          </p:cNvSpPr>
          <p:nvPr>
            <p:ph type="dt" sz="half" idx="10"/>
          </p:nvPr>
        </p:nvSpPr>
        <p:spPr/>
        <p:txBody>
          <a:bodyPr/>
          <a:lstStyle/>
          <a:p>
            <a:pPr lvl="0"/>
            <a:endParaRPr lang="en-IN"/>
          </a:p>
        </p:txBody>
      </p:sp>
      <p:sp>
        <p:nvSpPr>
          <p:cNvPr id="4" name="Footer Placeholder 3">
            <a:extLst>
              <a:ext uri="{FF2B5EF4-FFF2-40B4-BE49-F238E27FC236}">
                <a16:creationId xmlns:a16="http://schemas.microsoft.com/office/drawing/2014/main" id="{08A5ED44-973D-155D-5701-155D734CA22A}"/>
              </a:ext>
            </a:extLst>
          </p:cNvPr>
          <p:cNvSpPr>
            <a:spLocks noGrp="1"/>
          </p:cNvSpPr>
          <p:nvPr>
            <p:ph type="ftr" sz="quarter" idx="11"/>
          </p:nvPr>
        </p:nvSpPr>
        <p:spPr/>
        <p:txBody>
          <a:bodyPr/>
          <a:lstStyle/>
          <a:p>
            <a:pPr lvl="0"/>
            <a:endParaRPr lang="en-IN"/>
          </a:p>
        </p:txBody>
      </p:sp>
      <p:sp>
        <p:nvSpPr>
          <p:cNvPr id="5" name="Slide Number Placeholder 4">
            <a:extLst>
              <a:ext uri="{FF2B5EF4-FFF2-40B4-BE49-F238E27FC236}">
                <a16:creationId xmlns:a16="http://schemas.microsoft.com/office/drawing/2014/main" id="{68BAF1BF-80E4-B3C3-251A-ED31157662A3}"/>
              </a:ext>
            </a:extLst>
          </p:cNvPr>
          <p:cNvSpPr>
            <a:spLocks noGrp="1"/>
          </p:cNvSpPr>
          <p:nvPr>
            <p:ph type="sldNum" sz="quarter" idx="12"/>
          </p:nvPr>
        </p:nvSpPr>
        <p:spPr/>
        <p:txBody>
          <a:bodyPr/>
          <a:lstStyle/>
          <a:p>
            <a:pPr lvl="0"/>
            <a:fld id="{800046F4-C84C-4FFB-B0CA-B8C9A3AB967E}" type="slidenum">
              <a:t>‹#›</a:t>
            </a:fld>
            <a:endParaRPr lang="en-IN"/>
          </a:p>
        </p:txBody>
      </p:sp>
    </p:spTree>
    <p:extLst>
      <p:ext uri="{BB962C8B-B14F-4D97-AF65-F5344CB8AC3E}">
        <p14:creationId xmlns:p14="http://schemas.microsoft.com/office/powerpoint/2010/main" val="1860560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5761A6-1E11-3BFA-7EB5-119D1AAC9FD0}"/>
              </a:ext>
            </a:extLst>
          </p:cNvPr>
          <p:cNvSpPr>
            <a:spLocks noGrp="1"/>
          </p:cNvSpPr>
          <p:nvPr>
            <p:ph type="dt" sz="half" idx="10"/>
          </p:nvPr>
        </p:nvSpPr>
        <p:spPr/>
        <p:txBody>
          <a:bodyPr/>
          <a:lstStyle/>
          <a:p>
            <a:pPr lvl="0"/>
            <a:endParaRPr lang="en-IN"/>
          </a:p>
        </p:txBody>
      </p:sp>
      <p:sp>
        <p:nvSpPr>
          <p:cNvPr id="3" name="Footer Placeholder 2">
            <a:extLst>
              <a:ext uri="{FF2B5EF4-FFF2-40B4-BE49-F238E27FC236}">
                <a16:creationId xmlns:a16="http://schemas.microsoft.com/office/drawing/2014/main" id="{90F322EF-59B4-7FDF-64B2-12ED6A2B6CFA}"/>
              </a:ext>
            </a:extLst>
          </p:cNvPr>
          <p:cNvSpPr>
            <a:spLocks noGrp="1"/>
          </p:cNvSpPr>
          <p:nvPr>
            <p:ph type="ftr" sz="quarter" idx="11"/>
          </p:nvPr>
        </p:nvSpPr>
        <p:spPr/>
        <p:txBody>
          <a:bodyPr/>
          <a:lstStyle/>
          <a:p>
            <a:pPr lvl="0"/>
            <a:endParaRPr lang="en-IN"/>
          </a:p>
        </p:txBody>
      </p:sp>
      <p:sp>
        <p:nvSpPr>
          <p:cNvPr id="4" name="Slide Number Placeholder 3">
            <a:extLst>
              <a:ext uri="{FF2B5EF4-FFF2-40B4-BE49-F238E27FC236}">
                <a16:creationId xmlns:a16="http://schemas.microsoft.com/office/drawing/2014/main" id="{A294AA74-7C3F-856B-01DF-83B3D7725A4E}"/>
              </a:ext>
            </a:extLst>
          </p:cNvPr>
          <p:cNvSpPr>
            <a:spLocks noGrp="1"/>
          </p:cNvSpPr>
          <p:nvPr>
            <p:ph type="sldNum" sz="quarter" idx="12"/>
          </p:nvPr>
        </p:nvSpPr>
        <p:spPr/>
        <p:txBody>
          <a:bodyPr/>
          <a:lstStyle/>
          <a:p>
            <a:pPr lvl="0"/>
            <a:fld id="{BD00E3EF-FCC8-4D44-8BF2-23611DC78FCA}" type="slidenum">
              <a:t>‹#›</a:t>
            </a:fld>
            <a:endParaRPr lang="en-IN"/>
          </a:p>
        </p:txBody>
      </p:sp>
    </p:spTree>
    <p:extLst>
      <p:ext uri="{BB962C8B-B14F-4D97-AF65-F5344CB8AC3E}">
        <p14:creationId xmlns:p14="http://schemas.microsoft.com/office/powerpoint/2010/main" val="317668903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7773-05CF-8AAD-84D4-B18189CC9410}"/>
              </a:ext>
            </a:extLst>
          </p:cNvPr>
          <p:cNvSpPr>
            <a:spLocks noGrp="1"/>
          </p:cNvSpPr>
          <p:nvPr>
            <p:ph type="title"/>
          </p:nvPr>
        </p:nvSpPr>
        <p:spPr>
          <a:xfrm>
            <a:off x="693738" y="377825"/>
            <a:ext cx="3251200" cy="1323975"/>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ABA4E3-705D-E7D6-11BD-F53A488D6B4A}"/>
              </a:ext>
            </a:extLst>
          </p:cNvPr>
          <p:cNvSpPr>
            <a:spLocks noGrp="1"/>
          </p:cNvSpPr>
          <p:nvPr>
            <p:ph idx="1"/>
          </p:nvPr>
        </p:nvSpPr>
        <p:spPr>
          <a:xfrm>
            <a:off x="4286250" y="815975"/>
            <a:ext cx="5102225" cy="40306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F65F0D-2C65-38D6-88BF-C8B8296627BC}"/>
              </a:ext>
            </a:extLst>
          </p:cNvPr>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70DDDE-F18F-4A00-AF10-2DFA51E00FB8}"/>
              </a:ext>
            </a:extLst>
          </p:cNvPr>
          <p:cNvSpPr>
            <a:spLocks noGrp="1"/>
          </p:cNvSpPr>
          <p:nvPr>
            <p:ph type="dt" sz="half" idx="10"/>
          </p:nvPr>
        </p:nvSpPr>
        <p:spPr/>
        <p:txBody>
          <a:bodyPr/>
          <a:lstStyle/>
          <a:p>
            <a:pPr lvl="0"/>
            <a:endParaRPr lang="en-IN"/>
          </a:p>
        </p:txBody>
      </p:sp>
      <p:sp>
        <p:nvSpPr>
          <p:cNvPr id="6" name="Footer Placeholder 5">
            <a:extLst>
              <a:ext uri="{FF2B5EF4-FFF2-40B4-BE49-F238E27FC236}">
                <a16:creationId xmlns:a16="http://schemas.microsoft.com/office/drawing/2014/main" id="{DF765600-545B-4C9F-A068-F53B9C6EF13C}"/>
              </a:ext>
            </a:extLst>
          </p:cNvPr>
          <p:cNvSpPr>
            <a:spLocks noGrp="1"/>
          </p:cNvSpPr>
          <p:nvPr>
            <p:ph type="ftr" sz="quarter" idx="11"/>
          </p:nvPr>
        </p:nvSpPr>
        <p:spPr/>
        <p:txBody>
          <a:bodyPr/>
          <a:lstStyle/>
          <a:p>
            <a:pPr lvl="0"/>
            <a:endParaRPr lang="en-IN"/>
          </a:p>
        </p:txBody>
      </p:sp>
      <p:sp>
        <p:nvSpPr>
          <p:cNvPr id="7" name="Slide Number Placeholder 6">
            <a:extLst>
              <a:ext uri="{FF2B5EF4-FFF2-40B4-BE49-F238E27FC236}">
                <a16:creationId xmlns:a16="http://schemas.microsoft.com/office/drawing/2014/main" id="{F7434067-130B-7523-0E81-29BEAFA98E32}"/>
              </a:ext>
            </a:extLst>
          </p:cNvPr>
          <p:cNvSpPr>
            <a:spLocks noGrp="1"/>
          </p:cNvSpPr>
          <p:nvPr>
            <p:ph type="sldNum" sz="quarter" idx="12"/>
          </p:nvPr>
        </p:nvSpPr>
        <p:spPr/>
        <p:txBody>
          <a:bodyPr/>
          <a:lstStyle/>
          <a:p>
            <a:pPr lvl="0"/>
            <a:fld id="{0CAE7AEB-A3F6-48B8-9CF4-227895B70AC0}" type="slidenum">
              <a:t>‹#›</a:t>
            </a:fld>
            <a:endParaRPr lang="en-IN"/>
          </a:p>
        </p:txBody>
      </p:sp>
    </p:spTree>
    <p:extLst>
      <p:ext uri="{BB962C8B-B14F-4D97-AF65-F5344CB8AC3E}">
        <p14:creationId xmlns:p14="http://schemas.microsoft.com/office/powerpoint/2010/main" val="3352849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9B286-4E33-5B8F-BB08-F4D43EF6D5BC}"/>
              </a:ext>
            </a:extLst>
          </p:cNvPr>
          <p:cNvSpPr>
            <a:spLocks noGrp="1"/>
          </p:cNvSpPr>
          <p:nvPr>
            <p:ph type="title"/>
          </p:nvPr>
        </p:nvSpPr>
        <p:spPr>
          <a:xfrm>
            <a:off x="693738" y="377825"/>
            <a:ext cx="3251200" cy="1323975"/>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DC7648-D329-F985-9B56-470134313117}"/>
              </a:ext>
            </a:extLst>
          </p:cNvPr>
          <p:cNvSpPr>
            <a:spLocks noGrp="1"/>
          </p:cNvSpPr>
          <p:nvPr>
            <p:ph type="pic" idx="1"/>
          </p:nvPr>
        </p:nvSpPr>
        <p:spPr>
          <a:xfrm>
            <a:off x="4286250" y="815975"/>
            <a:ext cx="5102225" cy="40306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E45FCB-9581-2BB4-8B36-4EC2526E24F2}"/>
              </a:ext>
            </a:extLst>
          </p:cNvPr>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52AAA8-8627-F856-267B-58BB5DF948D3}"/>
              </a:ext>
            </a:extLst>
          </p:cNvPr>
          <p:cNvSpPr>
            <a:spLocks noGrp="1"/>
          </p:cNvSpPr>
          <p:nvPr>
            <p:ph type="dt" sz="half" idx="10"/>
          </p:nvPr>
        </p:nvSpPr>
        <p:spPr/>
        <p:txBody>
          <a:bodyPr/>
          <a:lstStyle/>
          <a:p>
            <a:pPr lvl="0"/>
            <a:endParaRPr lang="en-IN"/>
          </a:p>
        </p:txBody>
      </p:sp>
      <p:sp>
        <p:nvSpPr>
          <p:cNvPr id="6" name="Footer Placeholder 5">
            <a:extLst>
              <a:ext uri="{FF2B5EF4-FFF2-40B4-BE49-F238E27FC236}">
                <a16:creationId xmlns:a16="http://schemas.microsoft.com/office/drawing/2014/main" id="{D806D06A-C2F5-310B-4093-EDCD9350B6A9}"/>
              </a:ext>
            </a:extLst>
          </p:cNvPr>
          <p:cNvSpPr>
            <a:spLocks noGrp="1"/>
          </p:cNvSpPr>
          <p:nvPr>
            <p:ph type="ftr" sz="quarter" idx="11"/>
          </p:nvPr>
        </p:nvSpPr>
        <p:spPr/>
        <p:txBody>
          <a:bodyPr/>
          <a:lstStyle/>
          <a:p>
            <a:pPr lvl="0"/>
            <a:endParaRPr lang="en-IN"/>
          </a:p>
        </p:txBody>
      </p:sp>
      <p:sp>
        <p:nvSpPr>
          <p:cNvPr id="7" name="Slide Number Placeholder 6">
            <a:extLst>
              <a:ext uri="{FF2B5EF4-FFF2-40B4-BE49-F238E27FC236}">
                <a16:creationId xmlns:a16="http://schemas.microsoft.com/office/drawing/2014/main" id="{6EDFDDF7-B501-831A-BA0D-6102216E155A}"/>
              </a:ext>
            </a:extLst>
          </p:cNvPr>
          <p:cNvSpPr>
            <a:spLocks noGrp="1"/>
          </p:cNvSpPr>
          <p:nvPr>
            <p:ph type="sldNum" sz="quarter" idx="12"/>
          </p:nvPr>
        </p:nvSpPr>
        <p:spPr/>
        <p:txBody>
          <a:bodyPr/>
          <a:lstStyle/>
          <a:p>
            <a:pPr lvl="0"/>
            <a:fld id="{DE387BF0-E8AC-4805-B311-79356246E43B}" type="slidenum">
              <a:t>‹#›</a:t>
            </a:fld>
            <a:endParaRPr lang="en-IN"/>
          </a:p>
        </p:txBody>
      </p:sp>
    </p:spTree>
    <p:extLst>
      <p:ext uri="{BB962C8B-B14F-4D97-AF65-F5344CB8AC3E}">
        <p14:creationId xmlns:p14="http://schemas.microsoft.com/office/powerpoint/2010/main" val="3164638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6F72B9-CC48-92B2-4B0B-EF0D8E825E54}"/>
              </a:ext>
            </a:extLst>
          </p:cNvPr>
          <p:cNvSpPr txBox="1">
            <a:spLocks noGrp="1"/>
          </p:cNvSpPr>
          <p:nvPr>
            <p:ph type="title"/>
          </p:nvPr>
        </p:nvSpPr>
        <p:spPr>
          <a:xfrm>
            <a:off x="503999" y="226080"/>
            <a:ext cx="9071640" cy="946440"/>
          </a:xfrm>
          <a:prstGeom prst="rect">
            <a:avLst/>
          </a:prstGeom>
          <a:noFill/>
          <a:ln>
            <a:noFill/>
          </a:ln>
        </p:spPr>
        <p:txBody>
          <a:bodyPr lIns="0" tIns="0" rIns="0" bIns="0" anchor="ctr"/>
          <a:lstStyle/>
          <a:p>
            <a:endParaRPr lang="en-IN"/>
          </a:p>
        </p:txBody>
      </p:sp>
      <p:sp>
        <p:nvSpPr>
          <p:cNvPr id="3" name="Text Placeholder 2">
            <a:extLst>
              <a:ext uri="{FF2B5EF4-FFF2-40B4-BE49-F238E27FC236}">
                <a16:creationId xmlns:a16="http://schemas.microsoft.com/office/drawing/2014/main" id="{C4F0939B-65D4-EEA6-0198-89B635A94359}"/>
              </a:ext>
            </a:extLst>
          </p:cNvPr>
          <p:cNvSpPr txBox="1">
            <a:spLocks noGrp="1"/>
          </p:cNvSpPr>
          <p:nvPr>
            <p:ph type="body" idx="1"/>
          </p:nvPr>
        </p:nvSpPr>
        <p:spPr>
          <a:xfrm>
            <a:off x="503999" y="1326600"/>
            <a:ext cx="9071640" cy="3288239"/>
          </a:xfrm>
          <a:prstGeom prst="rect">
            <a:avLst/>
          </a:prstGeom>
          <a:noFill/>
          <a:ln>
            <a:noFill/>
          </a:ln>
        </p:spPr>
        <p:txBody>
          <a:bodyPr lIns="0" tIns="0" rIns="0" bIns="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082BCB-9B8F-B760-D5E3-3BAF1761774B}"/>
              </a:ext>
            </a:extLst>
          </p:cNvPr>
          <p:cNvSpPr txBox="1">
            <a:spLocks noGrp="1"/>
          </p:cNvSpPr>
          <p:nvPr>
            <p:ph type="dt" sz="half" idx="2"/>
          </p:nvPr>
        </p:nvSpPr>
        <p:spPr>
          <a:xfrm>
            <a:off x="503999" y="5165280"/>
            <a:ext cx="2348280" cy="390600"/>
          </a:xfrm>
          <a:prstGeom prst="rect">
            <a:avLst/>
          </a:prstGeom>
          <a:noFill/>
          <a:ln>
            <a:noFill/>
          </a:ln>
        </p:spPr>
        <p:txBody>
          <a:bodyPr vert="horz" lIns="0" tIns="0" rIns="0" bIns="0" anchorCtr="0">
            <a:noAutofit/>
          </a:bodyPr>
          <a:lstStyle>
            <a:lvl1pPr lvl="0" rtl="0" hangingPunct="0">
              <a:buNone/>
              <a:tabLst/>
              <a:defRPr lang="en-IN" sz="1400" kern="1200">
                <a:latin typeface="Liberation Serif" pitchFamily="18"/>
                <a:ea typeface="DejaVu Sans" pitchFamily="2"/>
                <a:cs typeface="DejaVu Sans" pitchFamily="2"/>
              </a:defRPr>
            </a:lvl1pPr>
          </a:lstStyle>
          <a:p>
            <a:pPr lvl="0"/>
            <a:endParaRPr lang="en-IN"/>
          </a:p>
        </p:txBody>
      </p:sp>
      <p:sp>
        <p:nvSpPr>
          <p:cNvPr id="5" name="Footer Placeholder 4">
            <a:extLst>
              <a:ext uri="{FF2B5EF4-FFF2-40B4-BE49-F238E27FC236}">
                <a16:creationId xmlns:a16="http://schemas.microsoft.com/office/drawing/2014/main" id="{B81C3CCB-192A-7BC0-C09F-1192A7B633A5}"/>
              </a:ext>
            </a:extLst>
          </p:cNvPr>
          <p:cNvSpPr txBox="1">
            <a:spLocks noGrp="1"/>
          </p:cNvSpPr>
          <p:nvPr>
            <p:ph type="ftr" sz="quarter" idx="3"/>
          </p:nvPr>
        </p:nvSpPr>
        <p:spPr>
          <a:xfrm>
            <a:off x="3447360" y="5165280"/>
            <a:ext cx="3195000" cy="390600"/>
          </a:xfrm>
          <a:prstGeom prst="rect">
            <a:avLst/>
          </a:prstGeom>
          <a:noFill/>
          <a:ln>
            <a:noFill/>
          </a:ln>
        </p:spPr>
        <p:txBody>
          <a:bodyPr vert="horz" lIns="0" tIns="0" rIns="0" bIns="0" anchorCtr="0">
            <a:noAutofit/>
          </a:bodyPr>
          <a:lstStyle>
            <a:lvl1pPr lvl="0" algn="ctr" rtl="0" hangingPunct="0">
              <a:buNone/>
              <a:tabLst/>
              <a:defRPr lang="en-IN" sz="1400" kern="1200">
                <a:latin typeface="Liberation Serif" pitchFamily="18"/>
                <a:ea typeface="DejaVu Sans" pitchFamily="2"/>
                <a:cs typeface="DejaVu Sans" pitchFamily="2"/>
              </a:defRPr>
            </a:lvl1pPr>
          </a:lstStyle>
          <a:p>
            <a:pPr lvl="0"/>
            <a:endParaRPr lang="en-IN"/>
          </a:p>
        </p:txBody>
      </p:sp>
      <p:sp>
        <p:nvSpPr>
          <p:cNvPr id="6" name="Slide Number Placeholder 5">
            <a:extLst>
              <a:ext uri="{FF2B5EF4-FFF2-40B4-BE49-F238E27FC236}">
                <a16:creationId xmlns:a16="http://schemas.microsoft.com/office/drawing/2014/main" id="{22C1D7AF-07A3-A193-C361-49C0DE9E7F4F}"/>
              </a:ext>
            </a:extLst>
          </p:cNvPr>
          <p:cNvSpPr txBox="1">
            <a:spLocks noGrp="1"/>
          </p:cNvSpPr>
          <p:nvPr>
            <p:ph type="sldNum" sz="quarter" idx="4"/>
          </p:nvPr>
        </p:nvSpPr>
        <p:spPr>
          <a:xfrm>
            <a:off x="7227360" y="5165280"/>
            <a:ext cx="2348280" cy="390600"/>
          </a:xfrm>
          <a:prstGeom prst="rect">
            <a:avLst/>
          </a:prstGeom>
          <a:noFill/>
          <a:ln>
            <a:noFill/>
          </a:ln>
        </p:spPr>
        <p:txBody>
          <a:bodyPr vert="horz" lIns="0" tIns="0" rIns="0" bIns="0" anchorCtr="0">
            <a:noAutofit/>
          </a:bodyPr>
          <a:lstStyle>
            <a:lvl1pPr lvl="0" algn="r" rtl="0" hangingPunct="0">
              <a:buNone/>
              <a:tabLst/>
              <a:defRPr lang="en-IN" sz="1400" kern="1200">
                <a:latin typeface="Liberation Serif" pitchFamily="18"/>
                <a:ea typeface="DejaVu Sans" pitchFamily="2"/>
                <a:cs typeface="DejaVu Sans" pitchFamily="2"/>
              </a:defRPr>
            </a:lvl1pPr>
          </a:lstStyle>
          <a:p>
            <a:pPr lvl="0"/>
            <a:fld id="{033CDD3A-3B96-481D-B8F6-F777731FA5F0}" type="slidenum">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hangingPunct="0">
        <a:tabLst/>
        <a:defRPr lang="en-IN" sz="4400" b="0" i="0" u="none" strike="noStrike" kern="1200" cap="none">
          <a:ln>
            <a:noFill/>
          </a:ln>
          <a:highlight>
            <a:scrgbClr r="0" g="0" b="0">
              <a:alpha val="0"/>
            </a:scrgbClr>
          </a:highlight>
          <a:latin typeface="Liberation Sans" pitchFamily="18"/>
        </a:defRPr>
      </a:lvl1pPr>
    </p:titleStyle>
    <p:bodyStyle>
      <a:lvl1pPr rtl="0" hangingPunct="0">
        <a:spcBef>
          <a:spcPts val="1417"/>
        </a:spcBef>
        <a:spcAft>
          <a:spcPts val="0"/>
        </a:spcAft>
        <a:tabLst/>
        <a:defRPr lang="en-IN" sz="3200" b="0" i="0" u="none" strike="noStrike" kern="1200" cap="none">
          <a:ln>
            <a:noFill/>
          </a:ln>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20F0DF5-C54B-D712-0719-745508E1A45C}"/>
              </a:ext>
            </a:extLst>
          </p:cNvPr>
          <p:cNvSpPr>
            <a:spLocks noGrp="1" noChangeArrowheads="1"/>
          </p:cNvSpPr>
          <p:nvPr>
            <p:ph type="title"/>
          </p:nvPr>
        </p:nvSpPr>
        <p:spPr bwMode="auto">
          <a:xfrm>
            <a:off x="756047" y="504049"/>
            <a:ext cx="8568531" cy="945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863C6570-8521-EFAF-5DFC-2017F9E3FC57}"/>
              </a:ext>
            </a:extLst>
          </p:cNvPr>
          <p:cNvSpPr>
            <a:spLocks noGrp="1" noChangeArrowheads="1"/>
          </p:cNvSpPr>
          <p:nvPr>
            <p:ph type="body" idx="1"/>
          </p:nvPr>
        </p:nvSpPr>
        <p:spPr bwMode="auto">
          <a:xfrm>
            <a:off x="756047" y="1638159"/>
            <a:ext cx="8568531" cy="3402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32EE7A0-71CF-457A-F6FB-FE2EB3EF09E8}"/>
              </a:ext>
            </a:extLst>
          </p:cNvPr>
          <p:cNvSpPr>
            <a:spLocks noGrp="1" noChangeArrowheads="1"/>
          </p:cNvSpPr>
          <p:nvPr>
            <p:ph type="dt" sz="half" idx="2"/>
          </p:nvPr>
        </p:nvSpPr>
        <p:spPr bwMode="auto">
          <a:xfrm>
            <a:off x="756047" y="5166501"/>
            <a:ext cx="2100130" cy="37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158"/>
            </a:lvl1pPr>
          </a:lstStyle>
          <a:p>
            <a:endParaRPr lang="en-US" altLang="en-US"/>
          </a:p>
        </p:txBody>
      </p:sp>
      <p:sp>
        <p:nvSpPr>
          <p:cNvPr id="1029" name="Rectangle 5">
            <a:extLst>
              <a:ext uri="{FF2B5EF4-FFF2-40B4-BE49-F238E27FC236}">
                <a16:creationId xmlns:a16="http://schemas.microsoft.com/office/drawing/2014/main" id="{C2774A65-4E82-AC34-7206-E3CDF7C5CE13}"/>
              </a:ext>
            </a:extLst>
          </p:cNvPr>
          <p:cNvSpPr>
            <a:spLocks noGrp="1" noChangeArrowheads="1"/>
          </p:cNvSpPr>
          <p:nvPr>
            <p:ph type="ftr" sz="quarter" idx="3"/>
          </p:nvPr>
        </p:nvSpPr>
        <p:spPr bwMode="auto">
          <a:xfrm>
            <a:off x="3444214" y="5166501"/>
            <a:ext cx="3192198" cy="37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158"/>
            </a:lvl1pPr>
          </a:lstStyle>
          <a:p>
            <a:endParaRPr lang="en-US" altLang="en-US"/>
          </a:p>
        </p:txBody>
      </p:sp>
      <p:sp>
        <p:nvSpPr>
          <p:cNvPr id="1030" name="Rectangle 6">
            <a:extLst>
              <a:ext uri="{FF2B5EF4-FFF2-40B4-BE49-F238E27FC236}">
                <a16:creationId xmlns:a16="http://schemas.microsoft.com/office/drawing/2014/main" id="{19DB9F0F-6348-E75E-55B4-50A72A371319}"/>
              </a:ext>
            </a:extLst>
          </p:cNvPr>
          <p:cNvSpPr>
            <a:spLocks noGrp="1" noChangeArrowheads="1"/>
          </p:cNvSpPr>
          <p:nvPr>
            <p:ph type="sldNum" sz="quarter" idx="4"/>
          </p:nvPr>
        </p:nvSpPr>
        <p:spPr bwMode="auto">
          <a:xfrm>
            <a:off x="7224448" y="5166501"/>
            <a:ext cx="2100130" cy="37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158"/>
            </a:lvl1pPr>
          </a:lstStyle>
          <a:p>
            <a:fld id="{184C3DF2-67AE-475B-AB95-2FB01AFABA53}" type="slidenum">
              <a:rPr lang="en-US" altLang="en-US"/>
              <a:pPr/>
              <a:t>‹#›</a:t>
            </a:fld>
            <a:endParaRPr lang="en-US" altLang="en-US"/>
          </a:p>
        </p:txBody>
      </p:sp>
    </p:spTree>
    <p:extLst>
      <p:ext uri="{BB962C8B-B14F-4D97-AF65-F5344CB8AC3E}">
        <p14:creationId xmlns:p14="http://schemas.microsoft.com/office/powerpoint/2010/main" val="40653420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3638" kern="1200">
          <a:solidFill>
            <a:schemeClr val="tx2"/>
          </a:solidFill>
          <a:latin typeface="+mj-lt"/>
          <a:ea typeface="+mj-ea"/>
          <a:cs typeface="+mj-cs"/>
        </a:defRPr>
      </a:lvl1pPr>
      <a:lvl2pPr algn="ctr" rtl="0" eaLnBrk="0" fontAlgn="base" hangingPunct="0">
        <a:spcBef>
          <a:spcPct val="0"/>
        </a:spcBef>
        <a:spcAft>
          <a:spcPct val="0"/>
        </a:spcAft>
        <a:defRPr sz="3638">
          <a:solidFill>
            <a:schemeClr val="tx2"/>
          </a:solidFill>
          <a:latin typeface="Times New Roman" panose="02020603050405020304" pitchFamily="18" charset="0"/>
        </a:defRPr>
      </a:lvl2pPr>
      <a:lvl3pPr algn="ctr" rtl="0" eaLnBrk="0" fontAlgn="base" hangingPunct="0">
        <a:spcBef>
          <a:spcPct val="0"/>
        </a:spcBef>
        <a:spcAft>
          <a:spcPct val="0"/>
        </a:spcAft>
        <a:defRPr sz="3638">
          <a:solidFill>
            <a:schemeClr val="tx2"/>
          </a:solidFill>
          <a:latin typeface="Times New Roman" panose="02020603050405020304" pitchFamily="18" charset="0"/>
        </a:defRPr>
      </a:lvl3pPr>
      <a:lvl4pPr algn="ctr" rtl="0" eaLnBrk="0" fontAlgn="base" hangingPunct="0">
        <a:spcBef>
          <a:spcPct val="0"/>
        </a:spcBef>
        <a:spcAft>
          <a:spcPct val="0"/>
        </a:spcAft>
        <a:defRPr sz="3638">
          <a:solidFill>
            <a:schemeClr val="tx2"/>
          </a:solidFill>
          <a:latin typeface="Times New Roman" panose="02020603050405020304" pitchFamily="18" charset="0"/>
        </a:defRPr>
      </a:lvl4pPr>
      <a:lvl5pPr algn="ctr" rtl="0" eaLnBrk="0" fontAlgn="base" hangingPunct="0">
        <a:spcBef>
          <a:spcPct val="0"/>
        </a:spcBef>
        <a:spcAft>
          <a:spcPct val="0"/>
        </a:spcAft>
        <a:defRPr sz="3638">
          <a:solidFill>
            <a:schemeClr val="tx2"/>
          </a:solidFill>
          <a:latin typeface="Times New Roman" panose="02020603050405020304" pitchFamily="18" charset="0"/>
        </a:defRPr>
      </a:lvl5pPr>
      <a:lvl6pPr marL="378059" algn="ctr" rtl="0" eaLnBrk="0" fontAlgn="base" hangingPunct="0">
        <a:spcBef>
          <a:spcPct val="0"/>
        </a:spcBef>
        <a:spcAft>
          <a:spcPct val="0"/>
        </a:spcAft>
        <a:defRPr sz="3638">
          <a:solidFill>
            <a:schemeClr val="tx2"/>
          </a:solidFill>
          <a:latin typeface="Times New Roman" panose="02020603050405020304" pitchFamily="18" charset="0"/>
        </a:defRPr>
      </a:lvl6pPr>
      <a:lvl7pPr marL="756117" algn="ctr" rtl="0" eaLnBrk="0" fontAlgn="base" hangingPunct="0">
        <a:spcBef>
          <a:spcPct val="0"/>
        </a:spcBef>
        <a:spcAft>
          <a:spcPct val="0"/>
        </a:spcAft>
        <a:defRPr sz="3638">
          <a:solidFill>
            <a:schemeClr val="tx2"/>
          </a:solidFill>
          <a:latin typeface="Times New Roman" panose="02020603050405020304" pitchFamily="18" charset="0"/>
        </a:defRPr>
      </a:lvl7pPr>
      <a:lvl8pPr marL="1134176" algn="ctr" rtl="0" eaLnBrk="0" fontAlgn="base" hangingPunct="0">
        <a:spcBef>
          <a:spcPct val="0"/>
        </a:spcBef>
        <a:spcAft>
          <a:spcPct val="0"/>
        </a:spcAft>
        <a:defRPr sz="3638">
          <a:solidFill>
            <a:schemeClr val="tx2"/>
          </a:solidFill>
          <a:latin typeface="Times New Roman" panose="02020603050405020304" pitchFamily="18" charset="0"/>
        </a:defRPr>
      </a:lvl8pPr>
      <a:lvl9pPr marL="1512235" algn="ctr" rtl="0" eaLnBrk="0" fontAlgn="base" hangingPunct="0">
        <a:spcBef>
          <a:spcPct val="0"/>
        </a:spcBef>
        <a:spcAft>
          <a:spcPct val="0"/>
        </a:spcAft>
        <a:defRPr sz="3638">
          <a:solidFill>
            <a:schemeClr val="tx2"/>
          </a:solidFill>
          <a:latin typeface="Times New Roman" panose="02020603050405020304" pitchFamily="18" charset="0"/>
        </a:defRPr>
      </a:lvl9pPr>
    </p:titleStyle>
    <p:bodyStyle>
      <a:lvl1pPr marL="283544" indent="-283544" algn="l" rtl="0" eaLnBrk="0" fontAlgn="base" hangingPunct="0">
        <a:spcBef>
          <a:spcPct val="20000"/>
        </a:spcBef>
        <a:spcAft>
          <a:spcPct val="0"/>
        </a:spcAft>
        <a:buChar char="•"/>
        <a:defRPr sz="2646" kern="1200">
          <a:solidFill>
            <a:schemeClr val="tx1"/>
          </a:solidFill>
          <a:latin typeface="+mn-lt"/>
          <a:ea typeface="+mn-ea"/>
          <a:cs typeface="+mn-cs"/>
        </a:defRPr>
      </a:lvl1pPr>
      <a:lvl2pPr marL="614345" indent="-236287" algn="l" rtl="0" eaLnBrk="0" fontAlgn="base" hangingPunct="0">
        <a:spcBef>
          <a:spcPct val="20000"/>
        </a:spcBef>
        <a:spcAft>
          <a:spcPct val="0"/>
        </a:spcAft>
        <a:buChar char="–"/>
        <a:defRPr sz="2315" kern="1200">
          <a:solidFill>
            <a:schemeClr val="tx1"/>
          </a:solidFill>
          <a:latin typeface="+mn-lt"/>
          <a:ea typeface="+mn-ea"/>
          <a:cs typeface="+mn-cs"/>
        </a:defRPr>
      </a:lvl2pPr>
      <a:lvl3pPr marL="945147" indent="-189029" algn="l" rtl="0" eaLnBrk="0" fontAlgn="base" hangingPunct="0">
        <a:spcBef>
          <a:spcPct val="20000"/>
        </a:spcBef>
        <a:spcAft>
          <a:spcPct val="0"/>
        </a:spcAft>
        <a:buChar char="•"/>
        <a:defRPr sz="1985" kern="1200">
          <a:solidFill>
            <a:schemeClr val="tx1"/>
          </a:solidFill>
          <a:latin typeface="+mn-lt"/>
          <a:ea typeface="+mn-ea"/>
          <a:cs typeface="+mn-cs"/>
        </a:defRPr>
      </a:lvl3pPr>
      <a:lvl4pPr marL="1323205" indent="-189029" algn="l" rtl="0" eaLnBrk="0" fontAlgn="base" hangingPunct="0">
        <a:spcBef>
          <a:spcPct val="20000"/>
        </a:spcBef>
        <a:spcAft>
          <a:spcPct val="0"/>
        </a:spcAft>
        <a:buChar char="–"/>
        <a:defRPr sz="1654" kern="1200">
          <a:solidFill>
            <a:schemeClr val="tx1"/>
          </a:solidFill>
          <a:latin typeface="+mn-lt"/>
          <a:ea typeface="+mn-ea"/>
          <a:cs typeface="+mn-cs"/>
        </a:defRPr>
      </a:lvl4pPr>
      <a:lvl5pPr marL="1701264" indent="-189029" algn="l" rtl="0" eaLnBrk="0" fontAlgn="base" hangingPunct="0">
        <a:spcBef>
          <a:spcPct val="20000"/>
        </a:spcBef>
        <a:spcAft>
          <a:spcPct val="0"/>
        </a:spcAft>
        <a:buChar char="»"/>
        <a:defRPr sz="1654" kern="1200">
          <a:solidFill>
            <a:schemeClr val="tx1"/>
          </a:solidFill>
          <a:latin typeface="+mn-lt"/>
          <a:ea typeface="+mn-ea"/>
          <a:cs typeface="+mn-cs"/>
        </a:defRPr>
      </a:lvl5pPr>
      <a:lvl6pPr marL="2079323" indent="-189029" algn="l" defTabSz="75611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7381" indent="-189029" algn="l" defTabSz="75611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5440" indent="-189029" algn="l" defTabSz="75611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3499" indent="-189029" algn="l" defTabSz="75611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6117" rtl="0" eaLnBrk="1" latinLnBrk="0" hangingPunct="1">
        <a:defRPr sz="1488" kern="1200">
          <a:solidFill>
            <a:schemeClr val="tx1"/>
          </a:solidFill>
          <a:latin typeface="+mn-lt"/>
          <a:ea typeface="+mn-ea"/>
          <a:cs typeface="+mn-cs"/>
        </a:defRPr>
      </a:lvl1pPr>
      <a:lvl2pPr marL="378059" algn="l" defTabSz="756117" rtl="0" eaLnBrk="1" latinLnBrk="0" hangingPunct="1">
        <a:defRPr sz="1488" kern="1200">
          <a:solidFill>
            <a:schemeClr val="tx1"/>
          </a:solidFill>
          <a:latin typeface="+mn-lt"/>
          <a:ea typeface="+mn-ea"/>
          <a:cs typeface="+mn-cs"/>
        </a:defRPr>
      </a:lvl2pPr>
      <a:lvl3pPr marL="756117" algn="l" defTabSz="756117" rtl="0" eaLnBrk="1" latinLnBrk="0" hangingPunct="1">
        <a:defRPr sz="1488" kern="1200">
          <a:solidFill>
            <a:schemeClr val="tx1"/>
          </a:solidFill>
          <a:latin typeface="+mn-lt"/>
          <a:ea typeface="+mn-ea"/>
          <a:cs typeface="+mn-cs"/>
        </a:defRPr>
      </a:lvl3pPr>
      <a:lvl4pPr marL="1134176" algn="l" defTabSz="756117" rtl="0" eaLnBrk="1" latinLnBrk="0" hangingPunct="1">
        <a:defRPr sz="1488" kern="1200">
          <a:solidFill>
            <a:schemeClr val="tx1"/>
          </a:solidFill>
          <a:latin typeface="+mn-lt"/>
          <a:ea typeface="+mn-ea"/>
          <a:cs typeface="+mn-cs"/>
        </a:defRPr>
      </a:lvl4pPr>
      <a:lvl5pPr marL="1512235" algn="l" defTabSz="756117" rtl="0" eaLnBrk="1" latinLnBrk="0" hangingPunct="1">
        <a:defRPr sz="1488" kern="1200">
          <a:solidFill>
            <a:schemeClr val="tx1"/>
          </a:solidFill>
          <a:latin typeface="+mn-lt"/>
          <a:ea typeface="+mn-ea"/>
          <a:cs typeface="+mn-cs"/>
        </a:defRPr>
      </a:lvl5pPr>
      <a:lvl6pPr marL="1890293" algn="l" defTabSz="756117" rtl="0" eaLnBrk="1" latinLnBrk="0" hangingPunct="1">
        <a:defRPr sz="1488" kern="1200">
          <a:solidFill>
            <a:schemeClr val="tx1"/>
          </a:solidFill>
          <a:latin typeface="+mn-lt"/>
          <a:ea typeface="+mn-ea"/>
          <a:cs typeface="+mn-cs"/>
        </a:defRPr>
      </a:lvl6pPr>
      <a:lvl7pPr marL="2268352" algn="l" defTabSz="756117" rtl="0" eaLnBrk="1" latinLnBrk="0" hangingPunct="1">
        <a:defRPr sz="1488" kern="1200">
          <a:solidFill>
            <a:schemeClr val="tx1"/>
          </a:solidFill>
          <a:latin typeface="+mn-lt"/>
          <a:ea typeface="+mn-ea"/>
          <a:cs typeface="+mn-cs"/>
        </a:defRPr>
      </a:lvl7pPr>
      <a:lvl8pPr marL="2646411" algn="l" defTabSz="756117" rtl="0" eaLnBrk="1" latinLnBrk="0" hangingPunct="1">
        <a:defRPr sz="1488" kern="1200">
          <a:solidFill>
            <a:schemeClr val="tx1"/>
          </a:solidFill>
          <a:latin typeface="+mn-lt"/>
          <a:ea typeface="+mn-ea"/>
          <a:cs typeface="+mn-cs"/>
        </a:defRPr>
      </a:lvl8pPr>
      <a:lvl9pPr marL="3024469" algn="l" defTabSz="756117"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15.wmf"/><Relationship Id="rId5" Type="http://schemas.openxmlformats.org/officeDocument/2006/relationships/oleObject" Target="../embeddings/oleObject2.bin"/><Relationship Id="rId10" Type="http://schemas.openxmlformats.org/officeDocument/2006/relationships/image" Target="../media/image17.wmf"/><Relationship Id="rId4" Type="http://schemas.openxmlformats.org/officeDocument/2006/relationships/image" Target="../media/image14.wmf"/><Relationship Id="rId9" Type="http://schemas.openxmlformats.org/officeDocument/2006/relationships/oleObject" Target="../embeddings/oleObject4.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customXml" Target="../ink/ink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customXml" Target="../ink/ink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50.png"/><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customXml" Target="../ink/ink4.xml"/><Relationship Id="rId5" Type="http://schemas.openxmlformats.org/officeDocument/2006/relationships/image" Target="../media/image240.png"/><Relationship Id="rId4" Type="http://schemas.openxmlformats.org/officeDocument/2006/relationships/customXml" Target="../ink/ink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18.xml"/><Relationship Id="rId5" Type="http://schemas.openxmlformats.org/officeDocument/2006/relationships/image" Target="../media/image62.png"/><Relationship Id="rId4" Type="http://schemas.openxmlformats.org/officeDocument/2006/relationships/customXml" Target="../ink/ink5.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18.xml"/><Relationship Id="rId5" Type="http://schemas.openxmlformats.org/officeDocument/2006/relationships/image" Target="../media/image64.png"/><Relationship Id="rId4" Type="http://schemas.openxmlformats.org/officeDocument/2006/relationships/customXml" Target="../ink/ink6.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40A17-3307-92AA-08F5-88D3DB68A0B2}"/>
              </a:ext>
            </a:extLst>
          </p:cNvPr>
          <p:cNvSpPr txBox="1">
            <a:spLocks noGrp="1"/>
          </p:cNvSpPr>
          <p:nvPr>
            <p:ph type="title" idx="4294967295"/>
          </p:nvPr>
        </p:nvSpPr>
        <p:spPr/>
        <p:txBody>
          <a:bodyPr vert="horz"/>
          <a:lstStyle/>
          <a:p>
            <a:pPr lvl="0"/>
            <a:r>
              <a:rPr lang="en-IN"/>
              <a:t>Introduction to ARIMA Models</a:t>
            </a:r>
          </a:p>
        </p:txBody>
      </p:sp>
      <p:sp>
        <p:nvSpPr>
          <p:cNvPr id="3" name="Subtitle 2">
            <a:extLst>
              <a:ext uri="{FF2B5EF4-FFF2-40B4-BE49-F238E27FC236}">
                <a16:creationId xmlns:a16="http://schemas.microsoft.com/office/drawing/2014/main" id="{0A0EA0CC-BB0B-F237-2B3C-6295D324F4A3}"/>
              </a:ext>
            </a:extLst>
          </p:cNvPr>
          <p:cNvSpPr txBox="1">
            <a:spLocks noGrp="1"/>
          </p:cNvSpPr>
          <p:nvPr>
            <p:ph type="subTitle" idx="4294967295"/>
          </p:nvPr>
        </p:nvSpPr>
        <p:spPr>
          <a:xfrm>
            <a:off x="503999" y="641880"/>
            <a:ext cx="9071640" cy="4658040"/>
          </a:xfrm>
        </p:spPr>
        <p:txBody>
          <a:bodyPr vert="horz" anchor="ctr"/>
          <a:lstStyle/>
          <a:p>
            <a:pPr lvl="0" algn="ctr"/>
            <a:endParaRPr lang="en-IN" dirty="0"/>
          </a:p>
          <a:p>
            <a:pPr lvl="0" algn="ctr"/>
            <a:endParaRPr lang="en-IN" dirty="0"/>
          </a:p>
          <a:p>
            <a:pPr lvl="0" algn="ctr"/>
            <a:endParaRPr lang="en-IN" dirty="0"/>
          </a:p>
          <a:p>
            <a:pPr lvl="0" algn="ctr"/>
            <a:r>
              <a:rPr lang="en-IN" sz="2400" dirty="0"/>
              <a:t>Auto Regressive Integrated Moving Average’ is actually a class of models that ‘explains’ a given time series based on its own past values, that is, its own lags and the lagged forecast errors, so that equation can be used to forecast future values. Any ‘non-seasonal’ time series that exhibits patterns and is not a random white noise can be </a:t>
            </a:r>
            <a:r>
              <a:rPr lang="en-IN" sz="2400" dirty="0" err="1"/>
              <a:t>modeled</a:t>
            </a:r>
            <a:r>
              <a:rPr lang="en-IN" sz="2400" dirty="0"/>
              <a:t> with ARIMA models.</a:t>
            </a:r>
          </a:p>
          <a:p>
            <a:pPr lvl="0" algn="ctr"/>
            <a:endParaRPr lang="en-IN" sz="2400" dirty="0"/>
          </a:p>
          <a:p>
            <a:pPr lvl="0" algn="ctr"/>
            <a:endParaRPr lang="en-IN" dirty="0"/>
          </a:p>
          <a:p>
            <a:pPr lvl="0" algn="ctr"/>
            <a:endParaRPr lang="en-IN" dirty="0"/>
          </a:p>
        </p:txBody>
      </p:sp>
      <p:pic>
        <p:nvPicPr>
          <p:cNvPr id="4" name="Picture 3">
            <a:extLst>
              <a:ext uri="{FF2B5EF4-FFF2-40B4-BE49-F238E27FC236}">
                <a16:creationId xmlns:a16="http://schemas.microsoft.com/office/drawing/2014/main" id="{5BEF0DA7-5EF2-7F02-864E-4969B26EDE0C}"/>
              </a:ext>
            </a:extLst>
          </p:cNvPr>
          <p:cNvPicPr>
            <a:picLocks noChangeAspect="1"/>
          </p:cNvPicPr>
          <p:nvPr/>
        </p:nvPicPr>
        <p:blipFill>
          <a:blip r:embed="rId3">
            <a:lum/>
            <a:alphaModFix/>
          </a:blip>
          <a:srcRect/>
          <a:stretch>
            <a:fillRect/>
          </a:stretch>
        </p:blipFill>
        <p:spPr>
          <a:xfrm>
            <a:off x="1368000" y="4255920"/>
            <a:ext cx="6951240" cy="49608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1811D-4DA3-4BB0-EEBE-DCADD795DA79}"/>
              </a:ext>
            </a:extLst>
          </p:cNvPr>
          <p:cNvSpPr txBox="1">
            <a:spLocks noGrp="1"/>
          </p:cNvSpPr>
          <p:nvPr>
            <p:ph type="title" idx="4294967295"/>
          </p:nvPr>
        </p:nvSpPr>
        <p:spPr>
          <a:xfrm>
            <a:off x="503999" y="193227"/>
            <a:ext cx="9071640" cy="946440"/>
          </a:xfrm>
        </p:spPr>
        <p:txBody>
          <a:bodyPr vert="horz"/>
          <a:lstStyle/>
          <a:p>
            <a:r>
              <a:rPr lang="en-IN" dirty="0"/>
              <a:t>PACF</a:t>
            </a:r>
            <a:br>
              <a:rPr lang="en-IN" dirty="0"/>
            </a:br>
            <a:endParaRPr lang="en-IN" dirty="0"/>
          </a:p>
        </p:txBody>
      </p:sp>
      <p:sp>
        <p:nvSpPr>
          <p:cNvPr id="3" name="Text Placeholder 2">
            <a:extLst>
              <a:ext uri="{FF2B5EF4-FFF2-40B4-BE49-F238E27FC236}">
                <a16:creationId xmlns:a16="http://schemas.microsoft.com/office/drawing/2014/main" id="{0C2DA13E-CE38-E9FC-0E13-A9AFFDBBBB60}"/>
              </a:ext>
            </a:extLst>
          </p:cNvPr>
          <p:cNvSpPr txBox="1">
            <a:spLocks noGrp="1"/>
          </p:cNvSpPr>
          <p:nvPr>
            <p:ph type="body" idx="4294967295"/>
          </p:nvPr>
        </p:nvSpPr>
        <p:spPr>
          <a:xfrm>
            <a:off x="164263" y="1400612"/>
            <a:ext cx="3849242" cy="3288239"/>
          </a:xfrm>
        </p:spPr>
        <p:txBody>
          <a:bodyPr vert="horz"/>
          <a:lstStyle/>
          <a:p>
            <a:pPr>
              <a:buSzPct val="45000"/>
              <a:buFont typeface="StarSymbol"/>
              <a:buChar char="●"/>
            </a:pPr>
            <a:r>
              <a:rPr lang="en-US" dirty="0">
                <a:solidFill>
                  <a:sysClr val="windowText" lastClr="000000"/>
                </a:solidFill>
                <a:latin typeface="+mn-lt"/>
              </a:rPr>
              <a:t>For PACF, the line usually starts at 1.</a:t>
            </a:r>
          </a:p>
          <a:p>
            <a:pPr>
              <a:buSzPct val="45000"/>
              <a:buFont typeface="StarSymbol"/>
              <a:buChar char="●"/>
            </a:pPr>
            <a:r>
              <a:rPr lang="en-US" dirty="0">
                <a:solidFill>
                  <a:sysClr val="windowText" lastClr="000000"/>
                </a:solidFill>
                <a:latin typeface="+mn-lt"/>
              </a:rPr>
              <a:t>The lag axes will be different depending on the times series data.</a:t>
            </a:r>
          </a:p>
          <a:p>
            <a:pPr lvl="0">
              <a:buSzPct val="45000"/>
              <a:buFont typeface="StarSymbol"/>
              <a:buChar char="●"/>
            </a:pPr>
            <a:endParaRPr lang="en-IN" dirty="0"/>
          </a:p>
        </p:txBody>
      </p:sp>
      <p:pic>
        <p:nvPicPr>
          <p:cNvPr id="4" name="Picture 3">
            <a:extLst>
              <a:ext uri="{FF2B5EF4-FFF2-40B4-BE49-F238E27FC236}">
                <a16:creationId xmlns:a16="http://schemas.microsoft.com/office/drawing/2014/main" id="{8FF4FAA7-DA47-C6D8-1C23-0DE9EDA52F18}"/>
              </a:ext>
            </a:extLst>
          </p:cNvPr>
          <p:cNvPicPr>
            <a:picLocks noChangeAspect="1"/>
          </p:cNvPicPr>
          <p:nvPr/>
        </p:nvPicPr>
        <p:blipFill>
          <a:blip r:embed="rId3">
            <a:lum/>
            <a:alphaModFix/>
          </a:blip>
          <a:srcRect/>
          <a:stretch>
            <a:fillRect/>
          </a:stretch>
        </p:blipFill>
        <p:spPr>
          <a:xfrm>
            <a:off x="3916224" y="1388120"/>
            <a:ext cx="5829120" cy="32666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B0734-3FBC-3871-89C6-9FA51B57AEE5}"/>
              </a:ext>
            </a:extLst>
          </p:cNvPr>
          <p:cNvSpPr txBox="1">
            <a:spLocks noGrp="1"/>
          </p:cNvSpPr>
          <p:nvPr>
            <p:ph type="title" idx="4294967295"/>
          </p:nvPr>
        </p:nvSpPr>
        <p:spPr/>
        <p:txBody>
          <a:bodyPr vert="horz"/>
          <a:lstStyle/>
          <a:p>
            <a:pPr lvl="0"/>
            <a:r>
              <a:rPr lang="en-IN" sz="3200"/>
              <a:t>How to find the order of the AR term (p)</a:t>
            </a:r>
          </a:p>
        </p:txBody>
      </p:sp>
      <p:sp>
        <p:nvSpPr>
          <p:cNvPr id="3" name="Text Placeholder 2">
            <a:extLst>
              <a:ext uri="{FF2B5EF4-FFF2-40B4-BE49-F238E27FC236}">
                <a16:creationId xmlns:a16="http://schemas.microsoft.com/office/drawing/2014/main" id="{26A4FD11-6B00-747C-EF46-F47CEB68D17F}"/>
              </a:ext>
            </a:extLst>
          </p:cNvPr>
          <p:cNvSpPr txBox="1">
            <a:spLocks noGrp="1"/>
          </p:cNvSpPr>
          <p:nvPr>
            <p:ph type="body" idx="4294967295"/>
          </p:nvPr>
        </p:nvSpPr>
        <p:spPr>
          <a:xfrm>
            <a:off x="503999" y="1326600"/>
            <a:ext cx="3240000" cy="3288239"/>
          </a:xfrm>
        </p:spPr>
        <p:txBody>
          <a:bodyPr vert="horz"/>
          <a:lstStyle/>
          <a:p>
            <a:pPr lvl="0">
              <a:buSzPct val="45000"/>
              <a:buFont typeface="StarSymbol"/>
              <a:buChar char="●"/>
            </a:pPr>
            <a:r>
              <a:rPr lang="en-IN" sz="2200" dirty="0"/>
              <a:t>Here’s the ACF for AR model.</a:t>
            </a:r>
          </a:p>
          <a:p>
            <a:pPr lvl="0">
              <a:buSzPct val="45000"/>
              <a:buFont typeface="StarSymbol"/>
              <a:buChar char="●"/>
            </a:pPr>
            <a:r>
              <a:rPr lang="en-IN" sz="2200" dirty="0"/>
              <a:t>Tail off is observed at ACF plot. Thus, it’s a AR model. </a:t>
            </a:r>
          </a:p>
        </p:txBody>
      </p:sp>
      <p:pic>
        <p:nvPicPr>
          <p:cNvPr id="4" name="Picture 3">
            <a:extLst>
              <a:ext uri="{FF2B5EF4-FFF2-40B4-BE49-F238E27FC236}">
                <a16:creationId xmlns:a16="http://schemas.microsoft.com/office/drawing/2014/main" id="{FB23FDAF-FE2C-9B0F-802E-AB8BCFBE1157}"/>
              </a:ext>
            </a:extLst>
          </p:cNvPr>
          <p:cNvPicPr>
            <a:picLocks noChangeAspect="1"/>
          </p:cNvPicPr>
          <p:nvPr/>
        </p:nvPicPr>
        <p:blipFill>
          <a:blip r:embed="rId3">
            <a:lum/>
            <a:alphaModFix/>
          </a:blip>
          <a:srcRect/>
          <a:stretch>
            <a:fillRect/>
          </a:stretch>
        </p:blipFill>
        <p:spPr>
          <a:xfrm>
            <a:off x="3600000" y="1085400"/>
            <a:ext cx="6314760" cy="3666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AB1E-4B1B-EDB0-F1DC-7B79B0E03D6C}"/>
              </a:ext>
            </a:extLst>
          </p:cNvPr>
          <p:cNvSpPr txBox="1">
            <a:spLocks noGrp="1"/>
          </p:cNvSpPr>
          <p:nvPr>
            <p:ph type="title" idx="4294967295"/>
          </p:nvPr>
        </p:nvSpPr>
        <p:spPr/>
        <p:txBody>
          <a:bodyPr vert="horz"/>
          <a:lstStyle/>
          <a:p>
            <a:pPr lvl="0"/>
            <a:r>
              <a:rPr lang="en-IN" sz="3200"/>
              <a:t>How to find the order of the AR term (p)</a:t>
            </a:r>
          </a:p>
        </p:txBody>
      </p:sp>
      <p:sp>
        <p:nvSpPr>
          <p:cNvPr id="3" name="Text Placeholder 2">
            <a:extLst>
              <a:ext uri="{FF2B5EF4-FFF2-40B4-BE49-F238E27FC236}">
                <a16:creationId xmlns:a16="http://schemas.microsoft.com/office/drawing/2014/main" id="{287AD762-FE33-0628-6D4A-E5DF9F931014}"/>
              </a:ext>
            </a:extLst>
          </p:cNvPr>
          <p:cNvSpPr txBox="1">
            <a:spLocks noGrp="1"/>
          </p:cNvSpPr>
          <p:nvPr>
            <p:ph type="body" idx="4294967295"/>
          </p:nvPr>
        </p:nvSpPr>
        <p:spPr>
          <a:xfrm>
            <a:off x="216000" y="1764636"/>
            <a:ext cx="3240000" cy="3288239"/>
          </a:xfrm>
        </p:spPr>
        <p:txBody>
          <a:bodyPr vert="horz"/>
          <a:lstStyle/>
          <a:p>
            <a:pPr lvl="0">
              <a:buSzPct val="45000"/>
              <a:buFont typeface="StarSymbol"/>
              <a:buChar char="●"/>
            </a:pPr>
            <a:r>
              <a:rPr lang="en-IN" sz="2200" dirty="0"/>
              <a:t>Here’s PACF plots of the AR model.</a:t>
            </a:r>
          </a:p>
          <a:p>
            <a:pPr lvl="0">
              <a:buSzPct val="45000"/>
              <a:buFont typeface="StarSymbol"/>
              <a:buChar char="●"/>
            </a:pPr>
            <a:r>
              <a:rPr lang="en-IN" sz="2200" dirty="0"/>
              <a:t> From PACF, cut off happens at lag 2. Thus, the order is 2. So it should be AR(2) model.        </a:t>
            </a:r>
          </a:p>
        </p:txBody>
      </p:sp>
      <p:pic>
        <p:nvPicPr>
          <p:cNvPr id="4" name="Picture 3">
            <a:extLst>
              <a:ext uri="{FF2B5EF4-FFF2-40B4-BE49-F238E27FC236}">
                <a16:creationId xmlns:a16="http://schemas.microsoft.com/office/drawing/2014/main" id="{78196689-E318-B073-6A65-F5684843D76C}"/>
              </a:ext>
            </a:extLst>
          </p:cNvPr>
          <p:cNvPicPr>
            <a:picLocks noChangeAspect="1"/>
          </p:cNvPicPr>
          <p:nvPr/>
        </p:nvPicPr>
        <p:blipFill>
          <a:blip r:embed="rId3">
            <a:lum/>
            <a:alphaModFix/>
          </a:blip>
          <a:srcRect/>
          <a:stretch>
            <a:fillRect/>
          </a:stretch>
        </p:blipFill>
        <p:spPr>
          <a:xfrm>
            <a:off x="3456000" y="1224000"/>
            <a:ext cx="6343200" cy="35809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2CCE-E028-C578-B115-E70CA982A4EB}"/>
              </a:ext>
            </a:extLst>
          </p:cNvPr>
          <p:cNvSpPr txBox="1">
            <a:spLocks noGrp="1"/>
          </p:cNvSpPr>
          <p:nvPr>
            <p:ph type="title" idx="4294967295"/>
          </p:nvPr>
        </p:nvSpPr>
        <p:spPr/>
        <p:txBody>
          <a:bodyPr vert="horz"/>
          <a:lstStyle/>
          <a:p>
            <a:pPr lvl="0"/>
            <a:r>
              <a:rPr lang="en-IN" sz="3200"/>
              <a:t>How to find the order of the MA term (q)</a:t>
            </a:r>
          </a:p>
        </p:txBody>
      </p:sp>
      <p:sp>
        <p:nvSpPr>
          <p:cNvPr id="3" name="Text Placeholder 2">
            <a:extLst>
              <a:ext uri="{FF2B5EF4-FFF2-40B4-BE49-F238E27FC236}">
                <a16:creationId xmlns:a16="http://schemas.microsoft.com/office/drawing/2014/main" id="{21F150D6-093D-4632-0322-78C263FE8C86}"/>
              </a:ext>
            </a:extLst>
          </p:cNvPr>
          <p:cNvSpPr txBox="1">
            <a:spLocks noGrp="1"/>
          </p:cNvSpPr>
          <p:nvPr>
            <p:ph type="body" idx="4294967295"/>
          </p:nvPr>
        </p:nvSpPr>
        <p:spPr>
          <a:xfrm>
            <a:off x="72000" y="1440000"/>
            <a:ext cx="3393959" cy="3288239"/>
          </a:xfrm>
        </p:spPr>
        <p:txBody>
          <a:bodyPr vert="horz">
            <a:normAutofit fontScale="92500" lnSpcReduction="20000"/>
          </a:bodyPr>
          <a:lstStyle/>
          <a:p>
            <a:pPr lvl="0">
              <a:buSzPct val="45000"/>
              <a:buFont typeface="StarSymbol"/>
              <a:buChar char="●"/>
            </a:pPr>
            <a:r>
              <a:rPr lang="en-IN" sz="2400" dirty="0"/>
              <a:t>MA process shows a gradually geometrically declining PACF and the ACF has a few significant lags. This is the opposite of the AR process above.</a:t>
            </a:r>
          </a:p>
          <a:p>
            <a:pPr lvl="0">
              <a:buSzPct val="45000"/>
              <a:buFont typeface="StarSymbol"/>
              <a:buChar char="●"/>
            </a:pPr>
            <a:r>
              <a:rPr lang="en-IN" sz="2400" dirty="0"/>
              <a:t>Here, the PACF is falling geometrically and the ACF has 2 significant lags before dropping. This indicates MA(2) process</a:t>
            </a:r>
          </a:p>
        </p:txBody>
      </p:sp>
      <p:pic>
        <p:nvPicPr>
          <p:cNvPr id="4" name="Picture 3">
            <a:extLst>
              <a:ext uri="{FF2B5EF4-FFF2-40B4-BE49-F238E27FC236}">
                <a16:creationId xmlns:a16="http://schemas.microsoft.com/office/drawing/2014/main" id="{F4E4C222-954C-3820-FC50-19998D60E33A}"/>
              </a:ext>
            </a:extLst>
          </p:cNvPr>
          <p:cNvPicPr>
            <a:picLocks noChangeAspect="1"/>
          </p:cNvPicPr>
          <p:nvPr/>
        </p:nvPicPr>
        <p:blipFill>
          <a:blip r:embed="rId3">
            <a:lum/>
            <a:alphaModFix/>
          </a:blip>
          <a:srcRect/>
          <a:stretch>
            <a:fillRect/>
          </a:stretch>
        </p:blipFill>
        <p:spPr>
          <a:xfrm>
            <a:off x="3311999" y="1440000"/>
            <a:ext cx="6736320" cy="28594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20" y="0"/>
            <a:ext cx="10078105" cy="567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45595" cy="567055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B0DD79-36E0-42C6-22B9-680E7F65DDDF}"/>
              </a:ext>
            </a:extLst>
          </p:cNvPr>
          <p:cNvSpPr txBox="1">
            <a:spLocks noGrp="1"/>
          </p:cNvSpPr>
          <p:nvPr>
            <p:ph type="title" idx="4294967295"/>
          </p:nvPr>
        </p:nvSpPr>
        <p:spPr>
          <a:xfrm>
            <a:off x="567890" y="953833"/>
            <a:ext cx="2646164" cy="3688721"/>
          </a:xfrm>
        </p:spPr>
        <p:txBody>
          <a:bodyPr vert="horz" lIns="91440" tIns="45720" rIns="91440" bIns="45720" rtlCol="0" anchor="ctr">
            <a:normAutofit/>
          </a:bodyPr>
          <a:lstStyle/>
          <a:p>
            <a:pPr algn="l" hangingPunct="1">
              <a:lnSpc>
                <a:spcPct val="90000"/>
              </a:lnSpc>
              <a:spcBef>
                <a:spcPct val="0"/>
              </a:spcBef>
            </a:pPr>
            <a:r>
              <a:rPr lang="en-US" kern="1200">
                <a:solidFill>
                  <a:srgbClr val="FFFFFF"/>
                </a:solidFill>
                <a:latin typeface="+mj-lt"/>
                <a:ea typeface="+mj-ea"/>
                <a:cs typeface="+mj-cs"/>
              </a:rPr>
              <a:t>ARMA vs ARIMA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242845" y="2030317"/>
            <a:ext cx="3376276" cy="3376394"/>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521117D-482C-7D42-E9F1-CB8D711A2CE4}"/>
              </a:ext>
            </a:extLst>
          </p:cNvPr>
          <p:cNvSpPr txBox="1">
            <a:spLocks noGrp="1"/>
          </p:cNvSpPr>
          <p:nvPr>
            <p:ph type="body" idx="4294967295"/>
          </p:nvPr>
        </p:nvSpPr>
        <p:spPr>
          <a:xfrm>
            <a:off x="3677136" y="488953"/>
            <a:ext cx="5710445" cy="4618480"/>
          </a:xfrm>
        </p:spPr>
        <p:txBody>
          <a:bodyPr vert="horz" lIns="91440" tIns="45720" rIns="91440" bIns="45720" rtlCol="0" anchor="ctr">
            <a:normAutofit/>
          </a:bodyPr>
          <a:lstStyle/>
          <a:p>
            <a:pPr lvl="0" indent="-228600" algn="l" hangingPunct="1">
              <a:lnSpc>
                <a:spcPct val="90000"/>
              </a:lnSpc>
              <a:buSzPct val="45000"/>
              <a:buFont typeface="Arial" panose="020B0604020202020204" pitchFamily="34" charset="0"/>
              <a:buChar char="•"/>
            </a:pPr>
            <a:r>
              <a:rPr lang="en-US" dirty="0">
                <a:solidFill>
                  <a:schemeClr val="tx1"/>
                </a:solidFill>
                <a:latin typeface="+mn-lt"/>
                <a:ea typeface="+mn-ea"/>
                <a:cs typeface="+mn-cs"/>
              </a:rPr>
              <a:t>The difference between ARMA and ARIMA is the integration part. The integrated I stands for the number of times differencing is needed to make the times series stationary.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7C3022-636B-23D1-C82F-3D146F81C117}"/>
              </a:ext>
            </a:extLst>
          </p:cNvPr>
          <p:cNvSpPr txBox="1">
            <a:spLocks noGrp="1"/>
          </p:cNvSpPr>
          <p:nvPr>
            <p:ph type="body" idx="4294967295"/>
          </p:nvPr>
        </p:nvSpPr>
        <p:spPr>
          <a:xfrm>
            <a:off x="388756" y="213543"/>
            <a:ext cx="9817479" cy="3687564"/>
          </a:xfrm>
        </p:spPr>
        <p:txBody>
          <a:bodyPr vert="horz">
            <a:noAutofit/>
          </a:bodyPr>
          <a:lstStyle/>
          <a:p>
            <a:pPr lvl="0" algn="l">
              <a:buSzPct val="45000"/>
              <a:buFont typeface="StarSymbol"/>
              <a:buChar char="●"/>
            </a:pPr>
            <a:r>
              <a:rPr lang="en-IN" sz="1600" dirty="0">
                <a:latin typeface="+mn-lt"/>
              </a:rPr>
              <a:t>ARMA Model Equation</a:t>
            </a:r>
          </a:p>
          <a:p>
            <a:pPr lvl="0" algn="l">
              <a:buSzPct val="45000"/>
              <a:buFont typeface="StarSymbol"/>
              <a:buChar char="●"/>
            </a:pPr>
            <a:r>
              <a:rPr lang="en-IN" sz="1600" dirty="0">
                <a:latin typeface="+mn-lt"/>
              </a:rPr>
              <a:t>r(t)=</a:t>
            </a:r>
            <a:r>
              <a:rPr lang="en-IN" sz="1600" dirty="0" err="1">
                <a:latin typeface="+mn-lt"/>
              </a:rPr>
              <a:t>C+φr</a:t>
            </a:r>
            <a:r>
              <a:rPr lang="en-IN" sz="1600" dirty="0">
                <a:latin typeface="+mn-lt"/>
              </a:rPr>
              <a:t>(t-1)+</a:t>
            </a:r>
            <a:r>
              <a:rPr lang="en-IN" sz="1600" dirty="0" err="1">
                <a:latin typeface="+mn-lt"/>
              </a:rPr>
              <a:t>θε</a:t>
            </a:r>
            <a:r>
              <a:rPr lang="en-IN" sz="1600" dirty="0">
                <a:latin typeface="+mn-lt"/>
              </a:rPr>
              <a:t>(t-1)+ε(t)    where,</a:t>
            </a:r>
          </a:p>
          <a:p>
            <a:pPr lvl="0" algn="l">
              <a:buSzPct val="45000"/>
              <a:buFont typeface="StarSymbol"/>
              <a:buChar char="●"/>
            </a:pPr>
            <a:r>
              <a:rPr lang="en-IN" sz="1600" dirty="0">
                <a:latin typeface="+mn-lt"/>
              </a:rPr>
              <a:t>r(t),r(t-1) = current value and value one period ago.</a:t>
            </a:r>
          </a:p>
          <a:p>
            <a:pPr lvl="0" algn="l">
              <a:buSzPct val="45000"/>
              <a:buFont typeface="StarSymbol"/>
              <a:buChar char="●"/>
            </a:pPr>
            <a:r>
              <a:rPr lang="en-IN" sz="1600" dirty="0">
                <a:latin typeface="+mn-lt"/>
              </a:rPr>
              <a:t>ε(t),ε(t-1) = current error term and one period ago.</a:t>
            </a:r>
          </a:p>
          <a:p>
            <a:pPr lvl="0" algn="l">
              <a:buSzPct val="45000"/>
              <a:buFont typeface="StarSymbol"/>
              <a:buChar char="●"/>
            </a:pPr>
            <a:r>
              <a:rPr lang="en-IN" sz="1600" dirty="0">
                <a:latin typeface="+mn-lt"/>
              </a:rPr>
              <a:t>c = baseline constant factor.</a:t>
            </a:r>
          </a:p>
          <a:p>
            <a:pPr lvl="0" algn="l">
              <a:buSzPct val="45000"/>
              <a:buFont typeface="StarSymbol"/>
              <a:buChar char="●"/>
            </a:pPr>
            <a:r>
              <a:rPr lang="en-IN" sz="1600" dirty="0">
                <a:latin typeface="+mn-lt"/>
              </a:rPr>
              <a:t>φ = value coefficient, what part of the last period value is relevant in explaining the current value.</a:t>
            </a:r>
          </a:p>
          <a:p>
            <a:pPr lvl="0" algn="l">
              <a:buSzPct val="45000"/>
              <a:buFont typeface="StarSymbol"/>
              <a:buChar char="●"/>
            </a:pPr>
            <a:r>
              <a:rPr lang="en-IN" sz="1600" dirty="0">
                <a:latin typeface="+mn-lt"/>
              </a:rPr>
              <a:t>θ = error coefficient, what part of the last period value is relevant in explaining the current error value.</a:t>
            </a:r>
          </a:p>
          <a:p>
            <a:pPr lvl="0" algn="l">
              <a:buSzPct val="45000"/>
            </a:pPr>
            <a:r>
              <a:rPr lang="en-IN" sz="1600" dirty="0">
                <a:latin typeface="+mn-lt"/>
              </a:rPr>
              <a:t>2. ARIMA Model Equation</a:t>
            </a:r>
          </a:p>
          <a:p>
            <a:pPr lvl="0" algn="l">
              <a:buSzPct val="45000"/>
            </a:pPr>
            <a:r>
              <a:rPr lang="en-IN" sz="1600" dirty="0" err="1">
                <a:latin typeface="+mn-lt"/>
              </a:rPr>
              <a:t>Δr</a:t>
            </a:r>
            <a:r>
              <a:rPr lang="en-IN" sz="1600" dirty="0">
                <a:latin typeface="+mn-lt"/>
              </a:rPr>
              <a:t>(t)=</a:t>
            </a:r>
            <a:r>
              <a:rPr lang="en-IN" sz="1600" dirty="0" err="1">
                <a:latin typeface="+mn-lt"/>
              </a:rPr>
              <a:t>C+φΔr</a:t>
            </a:r>
            <a:r>
              <a:rPr lang="en-IN" sz="1600" dirty="0">
                <a:latin typeface="+mn-lt"/>
              </a:rPr>
              <a:t>(t-1)+</a:t>
            </a:r>
            <a:r>
              <a:rPr lang="en-IN" sz="1600" dirty="0" err="1">
                <a:latin typeface="+mn-lt"/>
              </a:rPr>
              <a:t>θε</a:t>
            </a:r>
            <a:r>
              <a:rPr lang="en-IN" sz="1600" dirty="0">
                <a:latin typeface="+mn-lt"/>
              </a:rPr>
              <a:t>(t-1)+ε(t), where,</a:t>
            </a:r>
          </a:p>
          <a:p>
            <a:pPr lvl="0" algn="l">
              <a:buSzPct val="45000"/>
              <a:buFont typeface="StarSymbol"/>
              <a:buChar char="●"/>
            </a:pPr>
            <a:r>
              <a:rPr lang="en-IN" sz="1600" dirty="0" err="1">
                <a:latin typeface="+mn-lt"/>
              </a:rPr>
              <a:t>Δr</a:t>
            </a:r>
            <a:r>
              <a:rPr lang="en-IN" sz="1600" dirty="0">
                <a:latin typeface="+mn-lt"/>
              </a:rPr>
              <a:t>(t)= r(t)-r(t-1) , difference in consecutive period.</a:t>
            </a:r>
          </a:p>
          <a:p>
            <a:pPr lvl="0" algn="l">
              <a:buSzPct val="45000"/>
              <a:buFont typeface="StarSymbol"/>
              <a:buChar char="●"/>
            </a:pPr>
            <a:r>
              <a:rPr lang="en-IN" sz="1600" dirty="0">
                <a:latin typeface="+mn-lt"/>
              </a:rPr>
              <a:t>other is same as the ARMA model.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78104" cy="567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C9BE4A-D635-B94B-7657-DD421D641BCF}"/>
              </a:ext>
            </a:extLst>
          </p:cNvPr>
          <p:cNvSpPr txBox="1">
            <a:spLocks noGrp="1"/>
          </p:cNvSpPr>
          <p:nvPr>
            <p:ph type="title" idx="4294967295"/>
          </p:nvPr>
        </p:nvSpPr>
        <p:spPr>
          <a:xfrm>
            <a:off x="693042" y="301904"/>
            <a:ext cx="8694540" cy="1096044"/>
          </a:xfrm>
        </p:spPr>
        <p:txBody>
          <a:bodyPr vert="horz" lIns="91440" tIns="45720" rIns="91440" bIns="45720" rtlCol="0" anchor="ctr">
            <a:normAutofit/>
          </a:bodyPr>
          <a:lstStyle/>
          <a:p>
            <a:pPr lvl="0" algn="l" hangingPunct="1">
              <a:lnSpc>
                <a:spcPct val="90000"/>
              </a:lnSpc>
              <a:spcBef>
                <a:spcPct val="0"/>
              </a:spcBef>
            </a:pPr>
            <a:r>
              <a:rPr lang="en-US" sz="3400" kern="1200">
                <a:solidFill>
                  <a:schemeClr val="tx1"/>
                </a:solidFill>
                <a:latin typeface="+mj-lt"/>
                <a:ea typeface="+mj-ea"/>
                <a:cs typeface="+mj-cs"/>
              </a:rPr>
              <a:t>How to handle if a time series is slightly under or over differenced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174" y="1386938"/>
            <a:ext cx="8974276" cy="15122"/>
          </a:xfrm>
          <a:custGeom>
            <a:avLst/>
            <a:gdLst>
              <a:gd name="connsiteX0" fmla="*/ 0 w 8974276"/>
              <a:gd name="connsiteY0" fmla="*/ 0 h 15122"/>
              <a:gd name="connsiteX1" fmla="*/ 600586 w 8974276"/>
              <a:gd name="connsiteY1" fmla="*/ 0 h 15122"/>
              <a:gd name="connsiteX2" fmla="*/ 1290915 w 8974276"/>
              <a:gd name="connsiteY2" fmla="*/ 0 h 15122"/>
              <a:gd name="connsiteX3" fmla="*/ 2070987 w 8974276"/>
              <a:gd name="connsiteY3" fmla="*/ 0 h 15122"/>
              <a:gd name="connsiteX4" fmla="*/ 2671573 w 8974276"/>
              <a:gd name="connsiteY4" fmla="*/ 0 h 15122"/>
              <a:gd name="connsiteX5" fmla="*/ 3361902 w 8974276"/>
              <a:gd name="connsiteY5" fmla="*/ 0 h 15122"/>
              <a:gd name="connsiteX6" fmla="*/ 4231716 w 8974276"/>
              <a:gd name="connsiteY6" fmla="*/ 0 h 15122"/>
              <a:gd name="connsiteX7" fmla="*/ 4742560 w 8974276"/>
              <a:gd name="connsiteY7" fmla="*/ 0 h 15122"/>
              <a:gd name="connsiteX8" fmla="*/ 5522631 w 8974276"/>
              <a:gd name="connsiteY8" fmla="*/ 0 h 15122"/>
              <a:gd name="connsiteX9" fmla="*/ 6033475 w 8974276"/>
              <a:gd name="connsiteY9" fmla="*/ 0 h 15122"/>
              <a:gd name="connsiteX10" fmla="*/ 6723804 w 8974276"/>
              <a:gd name="connsiteY10" fmla="*/ 0 h 15122"/>
              <a:gd name="connsiteX11" fmla="*/ 7503875 w 8974276"/>
              <a:gd name="connsiteY11" fmla="*/ 0 h 15122"/>
              <a:gd name="connsiteX12" fmla="*/ 7924976 w 8974276"/>
              <a:gd name="connsiteY12" fmla="*/ 0 h 15122"/>
              <a:gd name="connsiteX13" fmla="*/ 8346077 w 8974276"/>
              <a:gd name="connsiteY13" fmla="*/ 0 h 15122"/>
              <a:gd name="connsiteX14" fmla="*/ 8974276 w 8974276"/>
              <a:gd name="connsiteY14" fmla="*/ 0 h 15122"/>
              <a:gd name="connsiteX15" fmla="*/ 8974276 w 8974276"/>
              <a:gd name="connsiteY15" fmla="*/ 15122 h 15122"/>
              <a:gd name="connsiteX16" fmla="*/ 8194204 w 8974276"/>
              <a:gd name="connsiteY16" fmla="*/ 15122 h 15122"/>
              <a:gd name="connsiteX17" fmla="*/ 7503875 w 8974276"/>
              <a:gd name="connsiteY17" fmla="*/ 15122 h 15122"/>
              <a:gd name="connsiteX18" fmla="*/ 6903289 w 8974276"/>
              <a:gd name="connsiteY18" fmla="*/ 15122 h 15122"/>
              <a:gd name="connsiteX19" fmla="*/ 6123218 w 8974276"/>
              <a:gd name="connsiteY19" fmla="*/ 15122 h 15122"/>
              <a:gd name="connsiteX20" fmla="*/ 5432889 w 8974276"/>
              <a:gd name="connsiteY20" fmla="*/ 15122 h 15122"/>
              <a:gd name="connsiteX21" fmla="*/ 4563074 w 8974276"/>
              <a:gd name="connsiteY21" fmla="*/ 15122 h 15122"/>
              <a:gd name="connsiteX22" fmla="*/ 3693260 w 8974276"/>
              <a:gd name="connsiteY22" fmla="*/ 15122 h 15122"/>
              <a:gd name="connsiteX23" fmla="*/ 2913188 w 8974276"/>
              <a:gd name="connsiteY23" fmla="*/ 15122 h 15122"/>
              <a:gd name="connsiteX24" fmla="*/ 2133116 w 8974276"/>
              <a:gd name="connsiteY24" fmla="*/ 15122 h 15122"/>
              <a:gd name="connsiteX25" fmla="*/ 1353045 w 8974276"/>
              <a:gd name="connsiteY25" fmla="*/ 15122 h 15122"/>
              <a:gd name="connsiteX26" fmla="*/ 842201 w 8974276"/>
              <a:gd name="connsiteY26" fmla="*/ 15122 h 15122"/>
              <a:gd name="connsiteX27" fmla="*/ 0 w 8974276"/>
              <a:gd name="connsiteY27" fmla="*/ 15122 h 15122"/>
              <a:gd name="connsiteX28" fmla="*/ 0 w 8974276"/>
              <a:gd name="connsiteY28" fmla="*/ 0 h 15122"/>
              <a:gd name="connsiteX0" fmla="*/ 0 w 8974276"/>
              <a:gd name="connsiteY0" fmla="*/ 0 h 15122"/>
              <a:gd name="connsiteX1" fmla="*/ 600586 w 8974276"/>
              <a:gd name="connsiteY1" fmla="*/ 0 h 15122"/>
              <a:gd name="connsiteX2" fmla="*/ 1021687 w 8974276"/>
              <a:gd name="connsiteY2" fmla="*/ 0 h 15122"/>
              <a:gd name="connsiteX3" fmla="*/ 1891501 w 8974276"/>
              <a:gd name="connsiteY3" fmla="*/ 0 h 15122"/>
              <a:gd name="connsiteX4" fmla="*/ 2492087 w 8974276"/>
              <a:gd name="connsiteY4" fmla="*/ 0 h 15122"/>
              <a:gd name="connsiteX5" fmla="*/ 3092674 w 8974276"/>
              <a:gd name="connsiteY5" fmla="*/ 0 h 15122"/>
              <a:gd name="connsiteX6" fmla="*/ 3962488 w 8974276"/>
              <a:gd name="connsiteY6" fmla="*/ 0 h 15122"/>
              <a:gd name="connsiteX7" fmla="*/ 4473331 w 8974276"/>
              <a:gd name="connsiteY7" fmla="*/ 0 h 15122"/>
              <a:gd name="connsiteX8" fmla="*/ 4882144 w 8974276"/>
              <a:gd name="connsiteY8" fmla="*/ 0 h 15122"/>
              <a:gd name="connsiteX9" fmla="*/ 5343146 w 8974276"/>
              <a:gd name="connsiteY9" fmla="*/ 0 h 15122"/>
              <a:gd name="connsiteX10" fmla="*/ 6212960 w 8974276"/>
              <a:gd name="connsiteY10" fmla="*/ 0 h 15122"/>
              <a:gd name="connsiteX11" fmla="*/ 6903289 w 8974276"/>
              <a:gd name="connsiteY11" fmla="*/ 0 h 15122"/>
              <a:gd name="connsiteX12" fmla="*/ 7773104 w 8974276"/>
              <a:gd name="connsiteY12" fmla="*/ 0 h 15122"/>
              <a:gd name="connsiteX13" fmla="*/ 8373690 w 8974276"/>
              <a:gd name="connsiteY13" fmla="*/ 0 h 15122"/>
              <a:gd name="connsiteX14" fmla="*/ 8974276 w 8974276"/>
              <a:gd name="connsiteY14" fmla="*/ 0 h 15122"/>
              <a:gd name="connsiteX15" fmla="*/ 8974276 w 8974276"/>
              <a:gd name="connsiteY15" fmla="*/ 15122 h 15122"/>
              <a:gd name="connsiteX16" fmla="*/ 8283947 w 8974276"/>
              <a:gd name="connsiteY16" fmla="*/ 15122 h 15122"/>
              <a:gd name="connsiteX17" fmla="*/ 7593618 w 8974276"/>
              <a:gd name="connsiteY17" fmla="*/ 15122 h 15122"/>
              <a:gd name="connsiteX18" fmla="*/ 6723804 w 8974276"/>
              <a:gd name="connsiteY18" fmla="*/ 15122 h 15122"/>
              <a:gd name="connsiteX19" fmla="*/ 6033475 w 8974276"/>
              <a:gd name="connsiteY19" fmla="*/ 15122 h 15122"/>
              <a:gd name="connsiteX20" fmla="*/ 5612374 w 8974276"/>
              <a:gd name="connsiteY20" fmla="*/ 15122 h 15122"/>
              <a:gd name="connsiteX21" fmla="*/ 5101531 w 8974276"/>
              <a:gd name="connsiteY21" fmla="*/ 15122 h 15122"/>
              <a:gd name="connsiteX22" fmla="*/ 4231716 w 8974276"/>
              <a:gd name="connsiteY22" fmla="*/ 15122 h 15122"/>
              <a:gd name="connsiteX23" fmla="*/ 3541387 w 8974276"/>
              <a:gd name="connsiteY23" fmla="*/ 15122 h 15122"/>
              <a:gd name="connsiteX24" fmla="*/ 3030544 w 8974276"/>
              <a:gd name="connsiteY24" fmla="*/ 15122 h 15122"/>
              <a:gd name="connsiteX25" fmla="*/ 2340215 w 8974276"/>
              <a:gd name="connsiteY25" fmla="*/ 15122 h 15122"/>
              <a:gd name="connsiteX26" fmla="*/ 1919114 w 8974276"/>
              <a:gd name="connsiteY26" fmla="*/ 15122 h 15122"/>
              <a:gd name="connsiteX27" fmla="*/ 1498014 w 8974276"/>
              <a:gd name="connsiteY27" fmla="*/ 15122 h 15122"/>
              <a:gd name="connsiteX28" fmla="*/ 807685 w 8974276"/>
              <a:gd name="connsiteY28" fmla="*/ 15122 h 15122"/>
              <a:gd name="connsiteX29" fmla="*/ 0 w 8974276"/>
              <a:gd name="connsiteY29" fmla="*/ 15122 h 15122"/>
              <a:gd name="connsiteX30" fmla="*/ 0 w 8974276"/>
              <a:gd name="connsiteY30" fmla="*/ 0 h 1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974276" h="15122" fill="none" extrusionOk="0">
                <a:moveTo>
                  <a:pt x="0" y="0"/>
                </a:moveTo>
                <a:cubicBezTo>
                  <a:pt x="183005" y="-28121"/>
                  <a:pt x="385563" y="-16729"/>
                  <a:pt x="600586" y="0"/>
                </a:cubicBezTo>
                <a:cubicBezTo>
                  <a:pt x="819816" y="25297"/>
                  <a:pt x="1008894" y="-16975"/>
                  <a:pt x="1290915" y="0"/>
                </a:cubicBezTo>
                <a:cubicBezTo>
                  <a:pt x="1586779" y="-10612"/>
                  <a:pt x="1739355" y="-6632"/>
                  <a:pt x="2070987" y="0"/>
                </a:cubicBezTo>
                <a:cubicBezTo>
                  <a:pt x="2423196" y="26888"/>
                  <a:pt x="2516800" y="-23939"/>
                  <a:pt x="2671573" y="0"/>
                </a:cubicBezTo>
                <a:cubicBezTo>
                  <a:pt x="2856946" y="57495"/>
                  <a:pt x="3123719" y="-1120"/>
                  <a:pt x="3361902" y="0"/>
                </a:cubicBezTo>
                <a:cubicBezTo>
                  <a:pt x="3551026" y="-6967"/>
                  <a:pt x="3893151" y="-7410"/>
                  <a:pt x="4231716" y="0"/>
                </a:cubicBezTo>
                <a:cubicBezTo>
                  <a:pt x="4589327" y="4599"/>
                  <a:pt x="4499151" y="-7078"/>
                  <a:pt x="4742560" y="0"/>
                </a:cubicBezTo>
                <a:cubicBezTo>
                  <a:pt x="4945774" y="22991"/>
                  <a:pt x="5327086" y="78686"/>
                  <a:pt x="5522631" y="0"/>
                </a:cubicBezTo>
                <a:cubicBezTo>
                  <a:pt x="5706117" y="-51653"/>
                  <a:pt x="5820576" y="-5919"/>
                  <a:pt x="6033475" y="0"/>
                </a:cubicBezTo>
                <a:cubicBezTo>
                  <a:pt x="6269799" y="2680"/>
                  <a:pt x="6590499" y="22166"/>
                  <a:pt x="6723804" y="0"/>
                </a:cubicBezTo>
                <a:cubicBezTo>
                  <a:pt x="6858112" y="-15926"/>
                  <a:pt x="7310513" y="-3462"/>
                  <a:pt x="7503875" y="0"/>
                </a:cubicBezTo>
                <a:cubicBezTo>
                  <a:pt x="7698227" y="-14053"/>
                  <a:pt x="7786960" y="-2924"/>
                  <a:pt x="7924976" y="0"/>
                </a:cubicBezTo>
                <a:cubicBezTo>
                  <a:pt x="8047409" y="-11757"/>
                  <a:pt x="8231917" y="2497"/>
                  <a:pt x="8346077" y="0"/>
                </a:cubicBezTo>
                <a:cubicBezTo>
                  <a:pt x="8472830" y="-16379"/>
                  <a:pt x="8819304" y="6003"/>
                  <a:pt x="8974276" y="0"/>
                </a:cubicBezTo>
                <a:cubicBezTo>
                  <a:pt x="8974258" y="3537"/>
                  <a:pt x="8974441" y="7142"/>
                  <a:pt x="8974276" y="15122"/>
                </a:cubicBezTo>
                <a:cubicBezTo>
                  <a:pt x="8690793" y="34062"/>
                  <a:pt x="8424209" y="22506"/>
                  <a:pt x="8194204" y="15122"/>
                </a:cubicBezTo>
                <a:cubicBezTo>
                  <a:pt x="7951806" y="-8411"/>
                  <a:pt x="7694321" y="29309"/>
                  <a:pt x="7503875" y="15122"/>
                </a:cubicBezTo>
                <a:cubicBezTo>
                  <a:pt x="7256604" y="17503"/>
                  <a:pt x="7188022" y="35148"/>
                  <a:pt x="6903289" y="15122"/>
                </a:cubicBezTo>
                <a:cubicBezTo>
                  <a:pt x="6597262" y="-1364"/>
                  <a:pt x="6282575" y="2385"/>
                  <a:pt x="6123218" y="15122"/>
                </a:cubicBezTo>
                <a:cubicBezTo>
                  <a:pt x="5947747" y="41346"/>
                  <a:pt x="5709228" y="43819"/>
                  <a:pt x="5432889" y="15122"/>
                </a:cubicBezTo>
                <a:cubicBezTo>
                  <a:pt x="5148051" y="-14469"/>
                  <a:pt x="4825392" y="-4104"/>
                  <a:pt x="4563074" y="15122"/>
                </a:cubicBezTo>
                <a:cubicBezTo>
                  <a:pt x="4230436" y="37013"/>
                  <a:pt x="3919280" y="10694"/>
                  <a:pt x="3693260" y="15122"/>
                </a:cubicBezTo>
                <a:cubicBezTo>
                  <a:pt x="3463686" y="-2156"/>
                  <a:pt x="3258547" y="64936"/>
                  <a:pt x="2913188" y="15122"/>
                </a:cubicBezTo>
                <a:cubicBezTo>
                  <a:pt x="2530193" y="858"/>
                  <a:pt x="2366063" y="64852"/>
                  <a:pt x="2133116" y="15122"/>
                </a:cubicBezTo>
                <a:cubicBezTo>
                  <a:pt x="1852614" y="-20862"/>
                  <a:pt x="1586183" y="2108"/>
                  <a:pt x="1353045" y="15122"/>
                </a:cubicBezTo>
                <a:cubicBezTo>
                  <a:pt x="1124470" y="7689"/>
                  <a:pt x="1043335" y="-6873"/>
                  <a:pt x="842201" y="15122"/>
                </a:cubicBezTo>
                <a:cubicBezTo>
                  <a:pt x="675009" y="10554"/>
                  <a:pt x="208716" y="1354"/>
                  <a:pt x="0" y="15122"/>
                </a:cubicBezTo>
                <a:cubicBezTo>
                  <a:pt x="671" y="11044"/>
                  <a:pt x="469" y="2754"/>
                  <a:pt x="0" y="0"/>
                </a:cubicBezTo>
                <a:close/>
              </a:path>
              <a:path w="8974276" h="15122" stroke="0" extrusionOk="0">
                <a:moveTo>
                  <a:pt x="0" y="0"/>
                </a:moveTo>
                <a:cubicBezTo>
                  <a:pt x="158429" y="17111"/>
                  <a:pt x="477266" y="-13453"/>
                  <a:pt x="600586" y="0"/>
                </a:cubicBezTo>
                <a:cubicBezTo>
                  <a:pt x="698766" y="1226"/>
                  <a:pt x="829625" y="-2597"/>
                  <a:pt x="1021687" y="0"/>
                </a:cubicBezTo>
                <a:cubicBezTo>
                  <a:pt x="1212890" y="45242"/>
                  <a:pt x="1481051" y="28111"/>
                  <a:pt x="1891501" y="0"/>
                </a:cubicBezTo>
                <a:cubicBezTo>
                  <a:pt x="2325146" y="-55911"/>
                  <a:pt x="2244169" y="37407"/>
                  <a:pt x="2492087" y="0"/>
                </a:cubicBezTo>
                <a:cubicBezTo>
                  <a:pt x="2770106" y="-48226"/>
                  <a:pt x="2945409" y="-29732"/>
                  <a:pt x="3092674" y="0"/>
                </a:cubicBezTo>
                <a:cubicBezTo>
                  <a:pt x="3301483" y="30847"/>
                  <a:pt x="3757132" y="-5762"/>
                  <a:pt x="3962488" y="0"/>
                </a:cubicBezTo>
                <a:cubicBezTo>
                  <a:pt x="4161917" y="18597"/>
                  <a:pt x="4382907" y="-1453"/>
                  <a:pt x="4473331" y="0"/>
                </a:cubicBezTo>
                <a:cubicBezTo>
                  <a:pt x="4623996" y="-933"/>
                  <a:pt x="4781894" y="-19370"/>
                  <a:pt x="4882144" y="0"/>
                </a:cubicBezTo>
                <a:cubicBezTo>
                  <a:pt x="4982394" y="19370"/>
                  <a:pt x="5184581" y="-18943"/>
                  <a:pt x="5343146" y="0"/>
                </a:cubicBezTo>
                <a:cubicBezTo>
                  <a:pt x="5569297" y="-45353"/>
                  <a:pt x="5915584" y="-43416"/>
                  <a:pt x="6212960" y="0"/>
                </a:cubicBezTo>
                <a:cubicBezTo>
                  <a:pt x="6533267" y="7030"/>
                  <a:pt x="6713745" y="-31540"/>
                  <a:pt x="6903289" y="0"/>
                </a:cubicBezTo>
                <a:cubicBezTo>
                  <a:pt x="7143989" y="31285"/>
                  <a:pt x="7485701" y="4614"/>
                  <a:pt x="7773104" y="0"/>
                </a:cubicBezTo>
                <a:cubicBezTo>
                  <a:pt x="8054928" y="-60204"/>
                  <a:pt x="8243916" y="31090"/>
                  <a:pt x="8373690" y="0"/>
                </a:cubicBezTo>
                <a:cubicBezTo>
                  <a:pt x="8470374" y="-9848"/>
                  <a:pt x="8712921" y="13270"/>
                  <a:pt x="8974276" y="0"/>
                </a:cubicBezTo>
                <a:cubicBezTo>
                  <a:pt x="8974487" y="5618"/>
                  <a:pt x="8974671" y="10276"/>
                  <a:pt x="8974276" y="15122"/>
                </a:cubicBezTo>
                <a:cubicBezTo>
                  <a:pt x="8731729" y="26830"/>
                  <a:pt x="8623535" y="-5588"/>
                  <a:pt x="8283947" y="15122"/>
                </a:cubicBezTo>
                <a:cubicBezTo>
                  <a:pt x="7960326" y="38027"/>
                  <a:pt x="7776735" y="58542"/>
                  <a:pt x="7593618" y="15122"/>
                </a:cubicBezTo>
                <a:cubicBezTo>
                  <a:pt x="7433204" y="18886"/>
                  <a:pt x="7072953" y="18745"/>
                  <a:pt x="6723804" y="15122"/>
                </a:cubicBezTo>
                <a:cubicBezTo>
                  <a:pt x="6379040" y="-23402"/>
                  <a:pt x="6238900" y="11158"/>
                  <a:pt x="6033475" y="15122"/>
                </a:cubicBezTo>
                <a:cubicBezTo>
                  <a:pt x="5820847" y="20289"/>
                  <a:pt x="5773194" y="24557"/>
                  <a:pt x="5612374" y="15122"/>
                </a:cubicBezTo>
                <a:cubicBezTo>
                  <a:pt x="5459272" y="1396"/>
                  <a:pt x="5214346" y="-4021"/>
                  <a:pt x="5101531" y="15122"/>
                </a:cubicBezTo>
                <a:cubicBezTo>
                  <a:pt x="5074679" y="39045"/>
                  <a:pt x="4571458" y="-1545"/>
                  <a:pt x="4231716" y="15122"/>
                </a:cubicBezTo>
                <a:cubicBezTo>
                  <a:pt x="3847477" y="64543"/>
                  <a:pt x="3798193" y="17281"/>
                  <a:pt x="3541387" y="15122"/>
                </a:cubicBezTo>
                <a:cubicBezTo>
                  <a:pt x="3313277" y="11238"/>
                  <a:pt x="3169205" y="-4180"/>
                  <a:pt x="3030544" y="15122"/>
                </a:cubicBezTo>
                <a:cubicBezTo>
                  <a:pt x="2877895" y="60556"/>
                  <a:pt x="2628234" y="62284"/>
                  <a:pt x="2340215" y="15122"/>
                </a:cubicBezTo>
                <a:cubicBezTo>
                  <a:pt x="2072515" y="-3745"/>
                  <a:pt x="2122288" y="42004"/>
                  <a:pt x="1919114" y="15122"/>
                </a:cubicBezTo>
                <a:cubicBezTo>
                  <a:pt x="1711037" y="-819"/>
                  <a:pt x="1683277" y="12966"/>
                  <a:pt x="1498014" y="15122"/>
                </a:cubicBezTo>
                <a:cubicBezTo>
                  <a:pt x="1271935" y="8774"/>
                  <a:pt x="970426" y="7222"/>
                  <a:pt x="807685" y="15122"/>
                </a:cubicBezTo>
                <a:cubicBezTo>
                  <a:pt x="642052" y="1561"/>
                  <a:pt x="193677" y="41951"/>
                  <a:pt x="0" y="15122"/>
                </a:cubicBezTo>
                <a:cubicBezTo>
                  <a:pt x="-449" y="9082"/>
                  <a:pt x="175" y="7016"/>
                  <a:pt x="0" y="0"/>
                </a:cubicBezTo>
                <a:close/>
              </a:path>
              <a:path w="8974276" h="15122" fill="none" stroke="0" extrusionOk="0">
                <a:moveTo>
                  <a:pt x="0" y="0"/>
                </a:moveTo>
                <a:cubicBezTo>
                  <a:pt x="133021" y="-45326"/>
                  <a:pt x="351596" y="-10132"/>
                  <a:pt x="600586" y="0"/>
                </a:cubicBezTo>
                <a:cubicBezTo>
                  <a:pt x="824846" y="25895"/>
                  <a:pt x="974850" y="12687"/>
                  <a:pt x="1290915" y="0"/>
                </a:cubicBezTo>
                <a:cubicBezTo>
                  <a:pt x="1543854" y="8594"/>
                  <a:pt x="1730765" y="-5283"/>
                  <a:pt x="2070987" y="0"/>
                </a:cubicBezTo>
                <a:cubicBezTo>
                  <a:pt x="2388789" y="2502"/>
                  <a:pt x="2537180" y="-18640"/>
                  <a:pt x="2671573" y="0"/>
                </a:cubicBezTo>
                <a:cubicBezTo>
                  <a:pt x="2846783" y="31613"/>
                  <a:pt x="3162345" y="2138"/>
                  <a:pt x="3361902" y="0"/>
                </a:cubicBezTo>
                <a:cubicBezTo>
                  <a:pt x="3560523" y="-33799"/>
                  <a:pt x="3850943" y="16514"/>
                  <a:pt x="4231716" y="0"/>
                </a:cubicBezTo>
                <a:cubicBezTo>
                  <a:pt x="4582093" y="-6251"/>
                  <a:pt x="4497042" y="-241"/>
                  <a:pt x="4742560" y="0"/>
                </a:cubicBezTo>
                <a:cubicBezTo>
                  <a:pt x="5026744" y="28398"/>
                  <a:pt x="5367035" y="44798"/>
                  <a:pt x="5522631" y="0"/>
                </a:cubicBezTo>
                <a:cubicBezTo>
                  <a:pt x="5715671" y="-35366"/>
                  <a:pt x="5819152" y="19249"/>
                  <a:pt x="6033475" y="0"/>
                </a:cubicBezTo>
                <a:cubicBezTo>
                  <a:pt x="6276754" y="15513"/>
                  <a:pt x="6580075" y="39465"/>
                  <a:pt x="6723804" y="0"/>
                </a:cubicBezTo>
                <a:cubicBezTo>
                  <a:pt x="6874324" y="-12484"/>
                  <a:pt x="7335585" y="32838"/>
                  <a:pt x="7503875" y="0"/>
                </a:cubicBezTo>
                <a:cubicBezTo>
                  <a:pt x="7699518" y="-4479"/>
                  <a:pt x="7784573" y="-1350"/>
                  <a:pt x="7924976" y="0"/>
                </a:cubicBezTo>
                <a:cubicBezTo>
                  <a:pt x="8038978" y="-8555"/>
                  <a:pt x="8207279" y="-2913"/>
                  <a:pt x="8346077" y="0"/>
                </a:cubicBezTo>
                <a:cubicBezTo>
                  <a:pt x="8460045" y="-10908"/>
                  <a:pt x="8807112" y="-916"/>
                  <a:pt x="8974276" y="0"/>
                </a:cubicBezTo>
                <a:cubicBezTo>
                  <a:pt x="8974075" y="4086"/>
                  <a:pt x="8973591" y="8138"/>
                  <a:pt x="8974276" y="15122"/>
                </a:cubicBezTo>
                <a:cubicBezTo>
                  <a:pt x="8690015" y="8347"/>
                  <a:pt x="8498032" y="84972"/>
                  <a:pt x="8194204" y="15122"/>
                </a:cubicBezTo>
                <a:cubicBezTo>
                  <a:pt x="7940226" y="2020"/>
                  <a:pt x="7765141" y="2120"/>
                  <a:pt x="7503875" y="15122"/>
                </a:cubicBezTo>
                <a:cubicBezTo>
                  <a:pt x="7257867" y="27332"/>
                  <a:pt x="7168747" y="40507"/>
                  <a:pt x="6903289" y="15122"/>
                </a:cubicBezTo>
                <a:cubicBezTo>
                  <a:pt x="6624057" y="1834"/>
                  <a:pt x="6248483" y="-4826"/>
                  <a:pt x="6123218" y="15122"/>
                </a:cubicBezTo>
                <a:cubicBezTo>
                  <a:pt x="5966303" y="30130"/>
                  <a:pt x="5680376" y="41602"/>
                  <a:pt x="5432889" y="15122"/>
                </a:cubicBezTo>
                <a:cubicBezTo>
                  <a:pt x="5191863" y="3654"/>
                  <a:pt x="4872405" y="-9848"/>
                  <a:pt x="4563074" y="15122"/>
                </a:cubicBezTo>
                <a:cubicBezTo>
                  <a:pt x="4237152" y="79221"/>
                  <a:pt x="3902138" y="21476"/>
                  <a:pt x="3693260" y="15122"/>
                </a:cubicBezTo>
                <a:cubicBezTo>
                  <a:pt x="3481803" y="-6986"/>
                  <a:pt x="3269305" y="15036"/>
                  <a:pt x="2913188" y="15122"/>
                </a:cubicBezTo>
                <a:cubicBezTo>
                  <a:pt x="2564887" y="187"/>
                  <a:pt x="2328697" y="47688"/>
                  <a:pt x="2133116" y="15122"/>
                </a:cubicBezTo>
                <a:cubicBezTo>
                  <a:pt x="1894582" y="32992"/>
                  <a:pt x="1576170" y="-19845"/>
                  <a:pt x="1353045" y="15122"/>
                </a:cubicBezTo>
                <a:cubicBezTo>
                  <a:pt x="1127523" y="11193"/>
                  <a:pt x="1038557" y="-4892"/>
                  <a:pt x="842201" y="15122"/>
                </a:cubicBezTo>
                <a:cubicBezTo>
                  <a:pt x="638472" y="23212"/>
                  <a:pt x="195915" y="10603"/>
                  <a:pt x="0" y="15122"/>
                </a:cubicBezTo>
                <a:cubicBezTo>
                  <a:pt x="447" y="10993"/>
                  <a:pt x="139" y="346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8974276"/>
                      <a:gd name="connsiteY0" fmla="*/ 0 h 15122"/>
                      <a:gd name="connsiteX1" fmla="*/ 600586 w 8974276"/>
                      <a:gd name="connsiteY1" fmla="*/ 0 h 15122"/>
                      <a:gd name="connsiteX2" fmla="*/ 1290915 w 8974276"/>
                      <a:gd name="connsiteY2" fmla="*/ 0 h 15122"/>
                      <a:gd name="connsiteX3" fmla="*/ 2070987 w 8974276"/>
                      <a:gd name="connsiteY3" fmla="*/ 0 h 15122"/>
                      <a:gd name="connsiteX4" fmla="*/ 2671573 w 8974276"/>
                      <a:gd name="connsiteY4" fmla="*/ 0 h 15122"/>
                      <a:gd name="connsiteX5" fmla="*/ 3361902 w 8974276"/>
                      <a:gd name="connsiteY5" fmla="*/ 0 h 15122"/>
                      <a:gd name="connsiteX6" fmla="*/ 4231716 w 8974276"/>
                      <a:gd name="connsiteY6" fmla="*/ 0 h 15122"/>
                      <a:gd name="connsiteX7" fmla="*/ 4742560 w 8974276"/>
                      <a:gd name="connsiteY7" fmla="*/ 0 h 15122"/>
                      <a:gd name="connsiteX8" fmla="*/ 5522631 w 8974276"/>
                      <a:gd name="connsiteY8" fmla="*/ 0 h 15122"/>
                      <a:gd name="connsiteX9" fmla="*/ 6033475 w 8974276"/>
                      <a:gd name="connsiteY9" fmla="*/ 0 h 15122"/>
                      <a:gd name="connsiteX10" fmla="*/ 6723804 w 8974276"/>
                      <a:gd name="connsiteY10" fmla="*/ 0 h 15122"/>
                      <a:gd name="connsiteX11" fmla="*/ 7503875 w 8974276"/>
                      <a:gd name="connsiteY11" fmla="*/ 0 h 15122"/>
                      <a:gd name="connsiteX12" fmla="*/ 7924976 w 8974276"/>
                      <a:gd name="connsiteY12" fmla="*/ 0 h 15122"/>
                      <a:gd name="connsiteX13" fmla="*/ 8346077 w 8974276"/>
                      <a:gd name="connsiteY13" fmla="*/ 0 h 15122"/>
                      <a:gd name="connsiteX14" fmla="*/ 8974276 w 8974276"/>
                      <a:gd name="connsiteY14" fmla="*/ 0 h 15122"/>
                      <a:gd name="connsiteX15" fmla="*/ 8974276 w 8974276"/>
                      <a:gd name="connsiteY15" fmla="*/ 15122 h 15122"/>
                      <a:gd name="connsiteX16" fmla="*/ 8194204 w 8974276"/>
                      <a:gd name="connsiteY16" fmla="*/ 15122 h 15122"/>
                      <a:gd name="connsiteX17" fmla="*/ 7503875 w 8974276"/>
                      <a:gd name="connsiteY17" fmla="*/ 15122 h 15122"/>
                      <a:gd name="connsiteX18" fmla="*/ 6903289 w 8974276"/>
                      <a:gd name="connsiteY18" fmla="*/ 15122 h 15122"/>
                      <a:gd name="connsiteX19" fmla="*/ 6123218 w 8974276"/>
                      <a:gd name="connsiteY19" fmla="*/ 15122 h 15122"/>
                      <a:gd name="connsiteX20" fmla="*/ 5432889 w 8974276"/>
                      <a:gd name="connsiteY20" fmla="*/ 15122 h 15122"/>
                      <a:gd name="connsiteX21" fmla="*/ 4563074 w 8974276"/>
                      <a:gd name="connsiteY21" fmla="*/ 15122 h 15122"/>
                      <a:gd name="connsiteX22" fmla="*/ 3693260 w 8974276"/>
                      <a:gd name="connsiteY22" fmla="*/ 15122 h 15122"/>
                      <a:gd name="connsiteX23" fmla="*/ 2913188 w 8974276"/>
                      <a:gd name="connsiteY23" fmla="*/ 15122 h 15122"/>
                      <a:gd name="connsiteX24" fmla="*/ 2133116 w 8974276"/>
                      <a:gd name="connsiteY24" fmla="*/ 15122 h 15122"/>
                      <a:gd name="connsiteX25" fmla="*/ 1353045 w 8974276"/>
                      <a:gd name="connsiteY25" fmla="*/ 15122 h 15122"/>
                      <a:gd name="connsiteX26" fmla="*/ 842201 w 8974276"/>
                      <a:gd name="connsiteY26" fmla="*/ 15122 h 15122"/>
                      <a:gd name="connsiteX27" fmla="*/ 0 w 8974276"/>
                      <a:gd name="connsiteY27" fmla="*/ 15122 h 15122"/>
                      <a:gd name="connsiteX28" fmla="*/ 0 w 8974276"/>
                      <a:gd name="connsiteY28" fmla="*/ 0 h 1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974276" h="15122" fill="none" extrusionOk="0">
                        <a:moveTo>
                          <a:pt x="0" y="0"/>
                        </a:moveTo>
                        <a:cubicBezTo>
                          <a:pt x="166292" y="-24804"/>
                          <a:pt x="387390" y="-23566"/>
                          <a:pt x="600586" y="0"/>
                        </a:cubicBezTo>
                        <a:cubicBezTo>
                          <a:pt x="813782" y="23566"/>
                          <a:pt x="1017575" y="11328"/>
                          <a:pt x="1290915" y="0"/>
                        </a:cubicBezTo>
                        <a:cubicBezTo>
                          <a:pt x="1564255" y="-11328"/>
                          <a:pt x="1732327" y="-13914"/>
                          <a:pt x="2070987" y="0"/>
                        </a:cubicBezTo>
                        <a:cubicBezTo>
                          <a:pt x="2409647" y="13914"/>
                          <a:pt x="2514543" y="-29456"/>
                          <a:pt x="2671573" y="0"/>
                        </a:cubicBezTo>
                        <a:cubicBezTo>
                          <a:pt x="2828603" y="29456"/>
                          <a:pt x="3148091" y="31473"/>
                          <a:pt x="3361902" y="0"/>
                        </a:cubicBezTo>
                        <a:cubicBezTo>
                          <a:pt x="3575713" y="-31473"/>
                          <a:pt x="3879587" y="-10454"/>
                          <a:pt x="4231716" y="0"/>
                        </a:cubicBezTo>
                        <a:cubicBezTo>
                          <a:pt x="4583845" y="10454"/>
                          <a:pt x="4500381" y="-4882"/>
                          <a:pt x="4742560" y="0"/>
                        </a:cubicBezTo>
                        <a:cubicBezTo>
                          <a:pt x="4984739" y="4882"/>
                          <a:pt x="5324139" y="34484"/>
                          <a:pt x="5522631" y="0"/>
                        </a:cubicBezTo>
                        <a:cubicBezTo>
                          <a:pt x="5721123" y="-34484"/>
                          <a:pt x="5806715" y="9078"/>
                          <a:pt x="6033475" y="0"/>
                        </a:cubicBezTo>
                        <a:cubicBezTo>
                          <a:pt x="6260235" y="-9078"/>
                          <a:pt x="6578201" y="20058"/>
                          <a:pt x="6723804" y="0"/>
                        </a:cubicBezTo>
                        <a:cubicBezTo>
                          <a:pt x="6869407" y="-20058"/>
                          <a:pt x="7310682" y="2334"/>
                          <a:pt x="7503875" y="0"/>
                        </a:cubicBezTo>
                        <a:cubicBezTo>
                          <a:pt x="7697068" y="-2334"/>
                          <a:pt x="7781436" y="13405"/>
                          <a:pt x="7924976" y="0"/>
                        </a:cubicBezTo>
                        <a:cubicBezTo>
                          <a:pt x="8068516" y="-13405"/>
                          <a:pt x="8226759" y="10528"/>
                          <a:pt x="8346077" y="0"/>
                        </a:cubicBezTo>
                        <a:cubicBezTo>
                          <a:pt x="8465395" y="-10528"/>
                          <a:pt x="8810829" y="6661"/>
                          <a:pt x="8974276" y="0"/>
                        </a:cubicBezTo>
                        <a:cubicBezTo>
                          <a:pt x="8974059" y="4307"/>
                          <a:pt x="8974284" y="7733"/>
                          <a:pt x="8974276" y="15122"/>
                        </a:cubicBezTo>
                        <a:cubicBezTo>
                          <a:pt x="8699318" y="-8286"/>
                          <a:pt x="8447378" y="47332"/>
                          <a:pt x="8194204" y="15122"/>
                        </a:cubicBezTo>
                        <a:cubicBezTo>
                          <a:pt x="7941030" y="-17088"/>
                          <a:pt x="7741578" y="16097"/>
                          <a:pt x="7503875" y="15122"/>
                        </a:cubicBezTo>
                        <a:cubicBezTo>
                          <a:pt x="7266172" y="14147"/>
                          <a:pt x="7188109" y="39475"/>
                          <a:pt x="6903289" y="15122"/>
                        </a:cubicBezTo>
                        <a:cubicBezTo>
                          <a:pt x="6618469" y="-9231"/>
                          <a:pt x="6284300" y="-23714"/>
                          <a:pt x="6123218" y="15122"/>
                        </a:cubicBezTo>
                        <a:cubicBezTo>
                          <a:pt x="5962136" y="53958"/>
                          <a:pt x="5692124" y="42267"/>
                          <a:pt x="5432889" y="15122"/>
                        </a:cubicBezTo>
                        <a:cubicBezTo>
                          <a:pt x="5173654" y="-12023"/>
                          <a:pt x="4878157" y="-27217"/>
                          <a:pt x="4563074" y="15122"/>
                        </a:cubicBezTo>
                        <a:cubicBezTo>
                          <a:pt x="4247992" y="57461"/>
                          <a:pt x="3916884" y="41042"/>
                          <a:pt x="3693260" y="15122"/>
                        </a:cubicBezTo>
                        <a:cubicBezTo>
                          <a:pt x="3469636" y="-10798"/>
                          <a:pt x="3270296" y="35606"/>
                          <a:pt x="2913188" y="15122"/>
                        </a:cubicBezTo>
                        <a:cubicBezTo>
                          <a:pt x="2556080" y="-5362"/>
                          <a:pt x="2357500" y="41367"/>
                          <a:pt x="2133116" y="15122"/>
                        </a:cubicBezTo>
                        <a:cubicBezTo>
                          <a:pt x="1908732" y="-11123"/>
                          <a:pt x="1586604" y="13014"/>
                          <a:pt x="1353045" y="15122"/>
                        </a:cubicBezTo>
                        <a:cubicBezTo>
                          <a:pt x="1119486" y="17230"/>
                          <a:pt x="1034265" y="2560"/>
                          <a:pt x="842201" y="15122"/>
                        </a:cubicBezTo>
                        <a:cubicBezTo>
                          <a:pt x="650137" y="27684"/>
                          <a:pt x="184422" y="21904"/>
                          <a:pt x="0" y="15122"/>
                        </a:cubicBezTo>
                        <a:cubicBezTo>
                          <a:pt x="642" y="10883"/>
                          <a:pt x="28" y="3166"/>
                          <a:pt x="0" y="0"/>
                        </a:cubicBezTo>
                        <a:close/>
                      </a:path>
                      <a:path w="8974276" h="15122" stroke="0" extrusionOk="0">
                        <a:moveTo>
                          <a:pt x="0" y="0"/>
                        </a:moveTo>
                        <a:cubicBezTo>
                          <a:pt x="144422" y="16250"/>
                          <a:pt x="478464" y="1403"/>
                          <a:pt x="600586" y="0"/>
                        </a:cubicBezTo>
                        <a:cubicBezTo>
                          <a:pt x="722708" y="-1403"/>
                          <a:pt x="818531" y="-16117"/>
                          <a:pt x="1021687" y="0"/>
                        </a:cubicBezTo>
                        <a:cubicBezTo>
                          <a:pt x="1224843" y="16117"/>
                          <a:pt x="1467451" y="32888"/>
                          <a:pt x="1891501" y="0"/>
                        </a:cubicBezTo>
                        <a:cubicBezTo>
                          <a:pt x="2315551" y="-32888"/>
                          <a:pt x="2226053" y="29411"/>
                          <a:pt x="2492087" y="0"/>
                        </a:cubicBezTo>
                        <a:cubicBezTo>
                          <a:pt x="2758121" y="-29411"/>
                          <a:pt x="2926098" y="-23291"/>
                          <a:pt x="3092674" y="0"/>
                        </a:cubicBezTo>
                        <a:cubicBezTo>
                          <a:pt x="3259250" y="23291"/>
                          <a:pt x="3755917" y="-21280"/>
                          <a:pt x="3962488" y="0"/>
                        </a:cubicBezTo>
                        <a:cubicBezTo>
                          <a:pt x="4169059" y="21280"/>
                          <a:pt x="4370581" y="-641"/>
                          <a:pt x="4473331" y="0"/>
                        </a:cubicBezTo>
                        <a:cubicBezTo>
                          <a:pt x="4576081" y="641"/>
                          <a:pt x="5154732" y="6658"/>
                          <a:pt x="5343146" y="0"/>
                        </a:cubicBezTo>
                        <a:cubicBezTo>
                          <a:pt x="5531560" y="-6658"/>
                          <a:pt x="5898845" y="-4229"/>
                          <a:pt x="6212960" y="0"/>
                        </a:cubicBezTo>
                        <a:cubicBezTo>
                          <a:pt x="6527075" y="4229"/>
                          <a:pt x="6698755" y="-18559"/>
                          <a:pt x="6903289" y="0"/>
                        </a:cubicBezTo>
                        <a:cubicBezTo>
                          <a:pt x="7107823" y="18559"/>
                          <a:pt x="7480389" y="36157"/>
                          <a:pt x="7773104" y="0"/>
                        </a:cubicBezTo>
                        <a:cubicBezTo>
                          <a:pt x="8065820" y="-36157"/>
                          <a:pt x="8239902" y="964"/>
                          <a:pt x="8373690" y="0"/>
                        </a:cubicBezTo>
                        <a:cubicBezTo>
                          <a:pt x="8507478" y="-964"/>
                          <a:pt x="8713268" y="22725"/>
                          <a:pt x="8974276" y="0"/>
                        </a:cubicBezTo>
                        <a:cubicBezTo>
                          <a:pt x="8974961" y="6029"/>
                          <a:pt x="8974992" y="9898"/>
                          <a:pt x="8974276" y="15122"/>
                        </a:cubicBezTo>
                        <a:cubicBezTo>
                          <a:pt x="8724149" y="22286"/>
                          <a:pt x="8615348" y="-4409"/>
                          <a:pt x="8283947" y="15122"/>
                        </a:cubicBezTo>
                        <a:cubicBezTo>
                          <a:pt x="7952546" y="34653"/>
                          <a:pt x="7745156" y="38152"/>
                          <a:pt x="7593618" y="15122"/>
                        </a:cubicBezTo>
                        <a:cubicBezTo>
                          <a:pt x="7442080" y="-7908"/>
                          <a:pt x="7037419" y="39045"/>
                          <a:pt x="6723804" y="15122"/>
                        </a:cubicBezTo>
                        <a:cubicBezTo>
                          <a:pt x="6410189" y="-8801"/>
                          <a:pt x="6244694" y="20349"/>
                          <a:pt x="6033475" y="15122"/>
                        </a:cubicBezTo>
                        <a:cubicBezTo>
                          <a:pt x="5822256" y="9895"/>
                          <a:pt x="5767540" y="19855"/>
                          <a:pt x="5612374" y="15122"/>
                        </a:cubicBezTo>
                        <a:cubicBezTo>
                          <a:pt x="5457208" y="10389"/>
                          <a:pt x="5206963" y="9279"/>
                          <a:pt x="5101531" y="15122"/>
                        </a:cubicBezTo>
                        <a:cubicBezTo>
                          <a:pt x="4996099" y="20965"/>
                          <a:pt x="4610998" y="-25524"/>
                          <a:pt x="4231716" y="15122"/>
                        </a:cubicBezTo>
                        <a:cubicBezTo>
                          <a:pt x="3852434" y="55768"/>
                          <a:pt x="3780038" y="13936"/>
                          <a:pt x="3541387" y="15122"/>
                        </a:cubicBezTo>
                        <a:cubicBezTo>
                          <a:pt x="3302736" y="16308"/>
                          <a:pt x="3171257" y="-1184"/>
                          <a:pt x="3030544" y="15122"/>
                        </a:cubicBezTo>
                        <a:cubicBezTo>
                          <a:pt x="2889831" y="31428"/>
                          <a:pt x="2606062" y="34232"/>
                          <a:pt x="2340215" y="15122"/>
                        </a:cubicBezTo>
                        <a:cubicBezTo>
                          <a:pt x="2074368" y="-3988"/>
                          <a:pt x="2121463" y="32072"/>
                          <a:pt x="1919114" y="15122"/>
                        </a:cubicBezTo>
                        <a:cubicBezTo>
                          <a:pt x="1716765" y="-1828"/>
                          <a:pt x="1683550" y="11837"/>
                          <a:pt x="1498014" y="15122"/>
                        </a:cubicBezTo>
                        <a:cubicBezTo>
                          <a:pt x="1312478" y="18407"/>
                          <a:pt x="981544" y="937"/>
                          <a:pt x="807685" y="15122"/>
                        </a:cubicBezTo>
                        <a:cubicBezTo>
                          <a:pt x="633826" y="29307"/>
                          <a:pt x="213205" y="53443"/>
                          <a:pt x="0" y="15122"/>
                        </a:cubicBezTo>
                        <a:cubicBezTo>
                          <a:pt x="-565" y="8578"/>
                          <a:pt x="22" y="659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171CB25-3AC2-8B11-5045-65A952476279}"/>
              </a:ext>
            </a:extLst>
          </p:cNvPr>
          <p:cNvSpPr txBox="1">
            <a:spLocks noGrp="1"/>
          </p:cNvSpPr>
          <p:nvPr>
            <p:ph type="body" idx="4294967295"/>
          </p:nvPr>
        </p:nvSpPr>
        <p:spPr>
          <a:xfrm>
            <a:off x="693042" y="1595314"/>
            <a:ext cx="8694540" cy="3515741"/>
          </a:xfrm>
        </p:spPr>
        <p:txBody>
          <a:bodyPr vert="horz" lIns="91440" tIns="45720" rIns="91440" bIns="45720" rtlCol="0">
            <a:normAutofit/>
          </a:bodyPr>
          <a:lstStyle/>
          <a:p>
            <a:pPr lvl="0" indent="-228600" algn="l" hangingPunct="1">
              <a:lnSpc>
                <a:spcPct val="90000"/>
              </a:lnSpc>
              <a:buFont typeface="Arial" panose="020B0604020202020204" pitchFamily="34" charset="0"/>
              <a:buChar char="•"/>
            </a:pPr>
            <a:endParaRPr lang="en-US" sz="2400" dirty="0">
              <a:solidFill>
                <a:schemeClr val="tx1"/>
              </a:solidFill>
              <a:latin typeface="+mn-lt"/>
              <a:ea typeface="+mn-ea"/>
              <a:cs typeface="+mn-cs"/>
            </a:endParaRPr>
          </a:p>
          <a:p>
            <a:pPr lvl="0" indent="-228600" algn="l" hangingPunct="1">
              <a:lnSpc>
                <a:spcPct val="90000"/>
              </a:lnSpc>
              <a:buSzPct val="45000"/>
              <a:buFont typeface="Arial" panose="020B0604020202020204" pitchFamily="34" charset="0"/>
              <a:buChar char="•"/>
            </a:pPr>
            <a:r>
              <a:rPr lang="en-US" sz="2400" dirty="0">
                <a:solidFill>
                  <a:schemeClr val="tx1"/>
                </a:solidFill>
                <a:latin typeface="+mn-lt"/>
                <a:ea typeface="+mn-ea"/>
                <a:cs typeface="+mn-cs"/>
              </a:rPr>
              <a:t>It may so happen that your series is slightly under differenced, that differencing it one more time makes it slightly over-differenced.</a:t>
            </a:r>
          </a:p>
          <a:p>
            <a:pPr lvl="0" indent="-228600" algn="l" hangingPunct="1">
              <a:lnSpc>
                <a:spcPct val="90000"/>
              </a:lnSpc>
              <a:buSzPct val="45000"/>
              <a:buFont typeface="Arial" panose="020B0604020202020204" pitchFamily="34" charset="0"/>
              <a:buChar char="•"/>
            </a:pPr>
            <a:r>
              <a:rPr lang="en-US" sz="2400" dirty="0">
                <a:solidFill>
                  <a:schemeClr val="tx1"/>
                </a:solidFill>
                <a:latin typeface="+mn-lt"/>
                <a:ea typeface="+mn-ea"/>
                <a:cs typeface="+mn-cs"/>
              </a:rPr>
              <a:t>How to handle this case?</a:t>
            </a:r>
          </a:p>
          <a:p>
            <a:pPr lvl="0" indent="-228600" algn="l" hangingPunct="1">
              <a:lnSpc>
                <a:spcPct val="90000"/>
              </a:lnSpc>
              <a:buSzPct val="45000"/>
              <a:buFont typeface="Arial" panose="020B0604020202020204" pitchFamily="34" charset="0"/>
              <a:buChar char="•"/>
            </a:pPr>
            <a:r>
              <a:rPr lang="en-US" sz="2400" dirty="0">
                <a:solidFill>
                  <a:schemeClr val="tx1"/>
                </a:solidFill>
                <a:latin typeface="+mn-lt"/>
                <a:ea typeface="+mn-ea"/>
                <a:cs typeface="+mn-cs"/>
              </a:rPr>
              <a:t>If your series is slightly under differenced, adding one or more additional AR terms usually makes it up. Likewise, if it is slightly over-differenced, try adding an additional MA term.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5670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7A2074-A1B2-BED7-235C-E55E6C0C9579}"/>
              </a:ext>
            </a:extLst>
          </p:cNvPr>
          <p:cNvSpPr txBox="1">
            <a:spLocks noGrp="1"/>
          </p:cNvSpPr>
          <p:nvPr>
            <p:ph type="title" idx="4294967295"/>
          </p:nvPr>
        </p:nvSpPr>
        <p:spPr>
          <a:xfrm>
            <a:off x="668600" y="319933"/>
            <a:ext cx="7637115" cy="983086"/>
          </a:xfrm>
        </p:spPr>
        <p:txBody>
          <a:bodyPr vert="horz" lIns="91440" tIns="45720" rIns="91440" bIns="45720" rtlCol="0" anchor="b">
            <a:normAutofit/>
          </a:bodyPr>
          <a:lstStyle/>
          <a:p>
            <a:pPr lvl="0" algn="l" hangingPunct="1">
              <a:lnSpc>
                <a:spcPct val="90000"/>
              </a:lnSpc>
              <a:spcBef>
                <a:spcPct val="0"/>
              </a:spcBef>
            </a:pPr>
            <a:r>
              <a:rPr lang="en-US" kern="1200">
                <a:solidFill>
                  <a:schemeClr val="tx1"/>
                </a:solidFill>
                <a:latin typeface="+mj-lt"/>
                <a:ea typeface="+mj-ea"/>
                <a:cs typeface="+mj-cs"/>
              </a:rPr>
              <a:t>Vector Autoregression</a:t>
            </a:r>
          </a:p>
        </p:txBody>
      </p:sp>
      <p:grpSp>
        <p:nvGrpSpPr>
          <p:cNvPr id="21" name="Group 2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652354"/>
            <a:ext cx="9669768" cy="646743"/>
            <a:chOff x="-2" y="1998368"/>
            <a:chExt cx="11695083" cy="782176"/>
          </a:xfrm>
        </p:grpSpPr>
        <p:sp>
          <p:nvSpPr>
            <p:cNvPr id="22" name="Rectangle 2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21619"/>
            <a:ext cx="9412024" cy="342965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092FE5-9C22-95C3-2049-56B40374D5F4}"/>
              </a:ext>
            </a:extLst>
          </p:cNvPr>
          <p:cNvSpPr txBox="1">
            <a:spLocks noGrp="1"/>
          </p:cNvSpPr>
          <p:nvPr>
            <p:ph type="body" idx="4294967295"/>
          </p:nvPr>
        </p:nvSpPr>
        <p:spPr>
          <a:xfrm>
            <a:off x="656216" y="2149408"/>
            <a:ext cx="8387017" cy="2840676"/>
          </a:xfrm>
        </p:spPr>
        <p:txBody>
          <a:bodyPr vert="horz" lIns="91440" tIns="45720" rIns="91440" bIns="45720" rtlCol="0" anchor="ctr">
            <a:normAutofit/>
          </a:bodyPr>
          <a:lstStyle/>
          <a:p>
            <a:pPr lvl="0" indent="-228600" algn="l" hangingPunct="1">
              <a:lnSpc>
                <a:spcPct val="90000"/>
              </a:lnSpc>
              <a:buSzPct val="45000"/>
              <a:buFont typeface="Arial" panose="020B0604020202020204" pitchFamily="34" charset="0"/>
              <a:buChar char="•"/>
            </a:pPr>
            <a:r>
              <a:rPr lang="en-US" sz="2800" dirty="0">
                <a:solidFill>
                  <a:schemeClr val="tx1"/>
                </a:solidFill>
                <a:latin typeface="+mn-lt"/>
                <a:ea typeface="+mn-ea"/>
                <a:cs typeface="+mn-cs"/>
              </a:rPr>
              <a:t>The primary difference is those models are </a:t>
            </a:r>
            <a:r>
              <a:rPr lang="en-US" sz="2800" dirty="0" err="1">
                <a:solidFill>
                  <a:schemeClr val="tx1"/>
                </a:solidFill>
                <a:latin typeface="+mn-lt"/>
                <a:ea typeface="+mn-ea"/>
                <a:cs typeface="+mn-cs"/>
              </a:rPr>
              <a:t>uni</a:t>
            </a:r>
            <a:r>
              <a:rPr lang="en-US" sz="2800" dirty="0">
                <a:solidFill>
                  <a:schemeClr val="tx1"/>
                </a:solidFill>
                <a:latin typeface="+mn-lt"/>
                <a:ea typeface="+mn-ea"/>
                <a:cs typeface="+mn-cs"/>
              </a:rPr>
              <a:t>-directional, where, the predictors influence the Y and not vice-versa. Whereas, Vector Auto Regression (VAR) is bi-directional. That is, the variables influence each other.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5670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005945"/>
            <a:ext cx="604837" cy="556852"/>
            <a:chOff x="3940602" y="308034"/>
            <a:chExt cx="2116791" cy="3428999"/>
          </a:xfrm>
          <a:solidFill>
            <a:schemeClr val="accent4"/>
          </a:solidFill>
        </p:grpSpPr>
        <p:sp>
          <p:nvSpPr>
            <p:cNvPr id="20" name="Rectangle 1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1" y="507649"/>
            <a:ext cx="9018561" cy="156615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74ED6E-15BF-70AB-58BE-B9BF1BE32CBC}"/>
              </a:ext>
            </a:extLst>
          </p:cNvPr>
          <p:cNvSpPr txBox="1">
            <a:spLocks noGrp="1"/>
          </p:cNvSpPr>
          <p:nvPr>
            <p:ph type="title" idx="4294967295"/>
          </p:nvPr>
        </p:nvSpPr>
        <p:spPr>
          <a:xfrm>
            <a:off x="862898" y="669665"/>
            <a:ext cx="8220865" cy="1285325"/>
          </a:xfrm>
        </p:spPr>
        <p:txBody>
          <a:bodyPr vert="horz" lIns="91440" tIns="45720" rIns="91440" bIns="45720" rtlCol="0" anchor="ctr">
            <a:normAutofit/>
          </a:bodyPr>
          <a:lstStyle/>
          <a:p>
            <a:pPr lvl="0" algn="l" hangingPunct="1">
              <a:lnSpc>
                <a:spcPct val="90000"/>
              </a:lnSpc>
              <a:spcBef>
                <a:spcPct val="0"/>
              </a:spcBef>
            </a:pPr>
            <a:r>
              <a:rPr lang="en-US" sz="3900" kern="1200">
                <a:solidFill>
                  <a:schemeClr val="tx1"/>
                </a:solidFill>
                <a:latin typeface="+mj-lt"/>
                <a:ea typeface="+mj-ea"/>
                <a:cs typeface="+mj-cs"/>
              </a:rPr>
              <a:t>How does a VAR model’s formula look like?</a:t>
            </a:r>
          </a:p>
        </p:txBody>
      </p:sp>
      <p:sp>
        <p:nvSpPr>
          <p:cNvPr id="3" name="Text Placeholder 2">
            <a:extLst>
              <a:ext uri="{FF2B5EF4-FFF2-40B4-BE49-F238E27FC236}">
                <a16:creationId xmlns:a16="http://schemas.microsoft.com/office/drawing/2014/main" id="{5F592876-5E96-C5B8-5700-9477CAE2E72B}"/>
              </a:ext>
            </a:extLst>
          </p:cNvPr>
          <p:cNvSpPr txBox="1">
            <a:spLocks noGrp="1"/>
          </p:cNvSpPr>
          <p:nvPr>
            <p:ph type="body" idx="4294967295"/>
          </p:nvPr>
        </p:nvSpPr>
        <p:spPr>
          <a:xfrm>
            <a:off x="864053" y="2495043"/>
            <a:ext cx="8219710" cy="2583629"/>
          </a:xfrm>
        </p:spPr>
        <p:txBody>
          <a:bodyPr vert="horz" lIns="91440" tIns="45720" rIns="91440" bIns="45720" rtlCol="0" anchor="ctr">
            <a:normAutofit/>
          </a:bodyPr>
          <a:lstStyle/>
          <a:p>
            <a:pPr marL="457200" lvl="0" indent="-228600" algn="l" hangingPunct="1">
              <a:lnSpc>
                <a:spcPct val="90000"/>
              </a:lnSpc>
              <a:buSzPct val="45000"/>
              <a:buFont typeface="Arial" panose="020B0604020202020204" pitchFamily="34" charset="0"/>
              <a:buChar char="•"/>
            </a:pPr>
            <a:r>
              <a:rPr lang="en-US" sz="2400" dirty="0">
                <a:solidFill>
                  <a:schemeClr val="tx1"/>
                </a:solidFill>
                <a:latin typeface="+mn-lt"/>
                <a:ea typeface="+mn-ea"/>
                <a:cs typeface="+mn-cs"/>
              </a:rPr>
              <a:t>In the VAR model, each variable is modeled as a linear combination of past values of itself and the past values of other variables in the system. Since you have multiple time series that influence each other, it is modeled as a system of equations with one equation per variable (time series).</a:t>
            </a:r>
          </a:p>
          <a:p>
            <a:pPr lvl="0" indent="-228600" algn="l" hangingPunct="1">
              <a:lnSpc>
                <a:spcPct val="90000"/>
              </a:lnSpc>
              <a:buSzPct val="45000"/>
              <a:buFont typeface="Arial" panose="020B0604020202020204" pitchFamily="34" charset="0"/>
              <a:buChar char="•"/>
            </a:pPr>
            <a:r>
              <a:rPr lang="en-US" sz="2400" dirty="0">
                <a:solidFill>
                  <a:schemeClr val="tx1"/>
                </a:solidFill>
                <a:latin typeface="+mn-lt"/>
                <a:ea typeface="+mn-ea"/>
                <a:cs typeface="+mn-cs"/>
              </a:rPr>
              <a:t>That is, if you have 5 time series that influence each other, we will have a system of 5 equations.</a:t>
            </a:r>
          </a:p>
        </p:txBody>
      </p:sp>
      <p:cxnSp>
        <p:nvCxnSpPr>
          <p:cNvPr id="26" name="Straight Connector 2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93042" y="5362393"/>
            <a:ext cx="869454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A6C2F-3279-DC6D-78DE-37E133E59304}"/>
              </a:ext>
            </a:extLst>
          </p:cNvPr>
          <p:cNvSpPr txBox="1">
            <a:spLocks noGrp="1"/>
          </p:cNvSpPr>
          <p:nvPr>
            <p:ph type="title" idx="4294967295"/>
          </p:nvPr>
        </p:nvSpPr>
        <p:spPr/>
        <p:txBody>
          <a:bodyPr vert="horz"/>
          <a:lstStyle/>
          <a:p>
            <a:pPr lvl="0"/>
            <a:r>
              <a:rPr lang="en-IN"/>
              <a:t>Equation</a:t>
            </a:r>
          </a:p>
        </p:txBody>
      </p:sp>
      <p:sp>
        <p:nvSpPr>
          <p:cNvPr id="3" name="Text Placeholder 2">
            <a:extLst>
              <a:ext uri="{FF2B5EF4-FFF2-40B4-BE49-F238E27FC236}">
                <a16:creationId xmlns:a16="http://schemas.microsoft.com/office/drawing/2014/main" id="{4816F4C1-C107-A011-76EF-653CB0CA73C2}"/>
              </a:ext>
            </a:extLst>
          </p:cNvPr>
          <p:cNvSpPr txBox="1">
            <a:spLocks noGrp="1"/>
          </p:cNvSpPr>
          <p:nvPr>
            <p:ph type="body" idx="4294967295"/>
          </p:nvPr>
        </p:nvSpPr>
        <p:spPr/>
        <p:txBody>
          <a:bodyPr vert="horz">
            <a:normAutofit fontScale="55000" lnSpcReduction="20000"/>
          </a:bodyPr>
          <a:lstStyle/>
          <a:p>
            <a:pPr lvl="0">
              <a:buSzPct val="45000"/>
            </a:pPr>
            <a:r>
              <a:rPr lang="en-IN" dirty="0"/>
              <a:t>Let’s suppose, you have two variables (Time series) Y1 and Y2, and you need to forecast the values of these variables at time (t). To calculate Y1(t), VAR will use the past values of both Y1 as well as Y2. Likewise, to compute Y2(t), the past values of both Y1 and Y2 be used.</a:t>
            </a:r>
          </a:p>
          <a:p>
            <a:pPr lvl="0">
              <a:buSzPct val="45000"/>
              <a:buFont typeface="StarSymbol"/>
              <a:buChar char="●"/>
            </a:pPr>
            <a:r>
              <a:rPr lang="en-IN" dirty="0"/>
              <a:t>For example, the system of equations for a VAR(1) model with two time series (variables `Y1` and `Y2`) is as follows:</a:t>
            </a:r>
          </a:p>
          <a:p>
            <a:pPr lvl="0">
              <a:buSzPct val="45000"/>
              <a:buFont typeface="StarSymbol"/>
              <a:buChar char="●"/>
            </a:pPr>
            <a:r>
              <a:rPr lang="en-IN" dirty="0"/>
              <a:t>Where, Y{1,t-1} and Y{2,t-1} are the first lag of time series Y1 and Y2 respectively.</a:t>
            </a:r>
          </a:p>
          <a:p>
            <a:pPr lvl="0">
              <a:buSzPct val="45000"/>
              <a:buFont typeface="StarSymbol"/>
              <a:buChar char="●"/>
            </a:pPr>
            <a:r>
              <a:rPr lang="en-IN" dirty="0"/>
              <a:t>The above equation is referred to as a VAR(1) model, because, each equation is of order 1, that is, it contains up to one lag of each of the predictors (Y1 and Y2).</a:t>
            </a:r>
          </a:p>
          <a:p>
            <a:pPr lvl="0">
              <a:buSzPct val="45000"/>
              <a:buFont typeface="StarSymbol"/>
              <a:buChar char="●"/>
            </a:pPr>
            <a:r>
              <a:rPr lang="en-IN" dirty="0"/>
              <a:t>Since the Y terms in the equations are interrelated, the Y’s are considered as endogenous variables, rather than as exogenous predictors.</a:t>
            </a:r>
          </a:p>
        </p:txBody>
      </p:sp>
      <p:pic>
        <p:nvPicPr>
          <p:cNvPr id="4" name="Picture 3">
            <a:extLst>
              <a:ext uri="{FF2B5EF4-FFF2-40B4-BE49-F238E27FC236}">
                <a16:creationId xmlns:a16="http://schemas.microsoft.com/office/drawing/2014/main" id="{6ADBD2F7-1199-56BC-46C3-FF9925064A8B}"/>
              </a:ext>
            </a:extLst>
          </p:cNvPr>
          <p:cNvPicPr>
            <a:picLocks noChangeAspect="1"/>
          </p:cNvPicPr>
          <p:nvPr/>
        </p:nvPicPr>
        <p:blipFill>
          <a:blip r:embed="rId3">
            <a:lum/>
            <a:alphaModFix/>
          </a:blip>
          <a:srcRect/>
          <a:stretch>
            <a:fillRect/>
          </a:stretch>
        </p:blipFill>
        <p:spPr>
          <a:xfrm>
            <a:off x="2304000" y="4637880"/>
            <a:ext cx="5184000" cy="8319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20" y="0"/>
            <a:ext cx="10078105" cy="567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45595" cy="567055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5A9A9A-63B0-7325-E4B0-4820CF2B81D1}"/>
              </a:ext>
            </a:extLst>
          </p:cNvPr>
          <p:cNvSpPr txBox="1">
            <a:spLocks noGrp="1"/>
          </p:cNvSpPr>
          <p:nvPr>
            <p:ph type="title" idx="4294967295"/>
          </p:nvPr>
        </p:nvSpPr>
        <p:spPr>
          <a:xfrm>
            <a:off x="567890" y="953833"/>
            <a:ext cx="2646164" cy="3688721"/>
          </a:xfrm>
        </p:spPr>
        <p:txBody>
          <a:bodyPr vert="horz" lIns="91440" tIns="45720" rIns="91440" bIns="45720" rtlCol="0" anchor="ctr">
            <a:normAutofit/>
          </a:bodyPr>
          <a:lstStyle/>
          <a:p>
            <a:pPr algn="l" hangingPunct="1">
              <a:lnSpc>
                <a:spcPct val="90000"/>
              </a:lnSpc>
              <a:spcBef>
                <a:spcPct val="0"/>
              </a:spcBef>
            </a:pPr>
            <a:r>
              <a:rPr lang="en-US" sz="4400" dirty="0">
                <a:solidFill>
                  <a:schemeClr val="tx1"/>
                </a:solidFill>
                <a:latin typeface="+mn-lt"/>
                <a:ea typeface="+mn-ea"/>
                <a:cs typeface="+mn-cs"/>
              </a:rPr>
              <a:t>ARIMA model</a:t>
            </a:r>
            <a:endParaRPr lang="en-US" sz="4400" kern="1200" dirty="0">
              <a:solidFill>
                <a:srgbClr val="FFFFFF"/>
              </a:solidFill>
              <a:latin typeface="+mj-lt"/>
              <a:ea typeface="+mj-ea"/>
              <a:cs typeface="+mj-cs"/>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242845" y="2030317"/>
            <a:ext cx="3376276" cy="3376394"/>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C364C045-8CE5-7F46-E470-652298EAC26F}"/>
              </a:ext>
            </a:extLst>
          </p:cNvPr>
          <p:cNvSpPr txBox="1">
            <a:spLocks noGrp="1"/>
          </p:cNvSpPr>
          <p:nvPr>
            <p:ph type="body" idx="4294967295"/>
          </p:nvPr>
        </p:nvSpPr>
        <p:spPr>
          <a:xfrm>
            <a:off x="3677136" y="526035"/>
            <a:ext cx="5710445" cy="4618480"/>
          </a:xfrm>
        </p:spPr>
        <p:txBody>
          <a:bodyPr vert="horz" lIns="91440" tIns="45720" rIns="91440" bIns="45720" rtlCol="0" anchor="ctr">
            <a:normAutofit/>
          </a:bodyPr>
          <a:lstStyle/>
          <a:p>
            <a:pPr lvl="0" indent="-228600" algn="l" hangingPunct="1">
              <a:lnSpc>
                <a:spcPct val="90000"/>
              </a:lnSpc>
              <a:buSzPct val="45000"/>
              <a:buFont typeface="Arial" panose="020B0604020202020204" pitchFamily="34" charset="0"/>
              <a:buChar char="•"/>
            </a:pPr>
            <a:r>
              <a:rPr lang="en-US" sz="2400" dirty="0">
                <a:solidFill>
                  <a:schemeClr val="tx1"/>
                </a:solidFill>
                <a:latin typeface="+mn-lt"/>
                <a:ea typeface="+mn-ea"/>
                <a:cs typeface="+mn-cs"/>
              </a:rPr>
              <a:t>An ARIMA model is characterized by 3 terms: p, d, q</a:t>
            </a:r>
          </a:p>
          <a:p>
            <a:pPr lvl="0" indent="-228600" algn="l" hangingPunct="1">
              <a:lnSpc>
                <a:spcPct val="90000"/>
              </a:lnSpc>
              <a:buSzPct val="45000"/>
              <a:buFont typeface="Arial" panose="020B0604020202020204" pitchFamily="34" charset="0"/>
              <a:buChar char="•"/>
            </a:pPr>
            <a:r>
              <a:rPr lang="en-US" sz="2400" dirty="0">
                <a:solidFill>
                  <a:schemeClr val="tx1"/>
                </a:solidFill>
                <a:latin typeface="+mn-lt"/>
                <a:ea typeface="+mn-ea"/>
                <a:cs typeface="+mn-cs"/>
              </a:rPr>
              <a:t>p is the order of the AR term</a:t>
            </a:r>
          </a:p>
          <a:p>
            <a:pPr lvl="0" indent="-228600" algn="l" hangingPunct="1">
              <a:lnSpc>
                <a:spcPct val="90000"/>
              </a:lnSpc>
              <a:buSzPct val="45000"/>
              <a:buFont typeface="Arial" panose="020B0604020202020204" pitchFamily="34" charset="0"/>
              <a:buChar char="•"/>
            </a:pPr>
            <a:r>
              <a:rPr lang="en-US" sz="2400" dirty="0">
                <a:solidFill>
                  <a:schemeClr val="tx1"/>
                </a:solidFill>
                <a:latin typeface="+mn-lt"/>
                <a:ea typeface="+mn-ea"/>
                <a:cs typeface="+mn-cs"/>
              </a:rPr>
              <a:t>q is the order of the MA term</a:t>
            </a:r>
          </a:p>
          <a:p>
            <a:pPr lvl="0" indent="-228600" algn="l" hangingPunct="1">
              <a:lnSpc>
                <a:spcPct val="90000"/>
              </a:lnSpc>
              <a:buSzPct val="45000"/>
              <a:buFont typeface="Arial" panose="020B0604020202020204" pitchFamily="34" charset="0"/>
              <a:buChar char="•"/>
            </a:pPr>
            <a:r>
              <a:rPr lang="en-US" sz="2400" dirty="0">
                <a:solidFill>
                  <a:schemeClr val="tx1"/>
                </a:solidFill>
                <a:latin typeface="+mn-lt"/>
                <a:ea typeface="+mn-ea"/>
                <a:cs typeface="+mn-cs"/>
              </a:rPr>
              <a:t>d is the number of differencing required to make the time series stationary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051A8B-309F-853C-D0F6-38D9B349E371}"/>
              </a:ext>
            </a:extLst>
          </p:cNvPr>
          <p:cNvSpPr txBox="1">
            <a:spLocks noGrp="1"/>
          </p:cNvSpPr>
          <p:nvPr>
            <p:ph type="body" idx="4294967295"/>
          </p:nvPr>
        </p:nvSpPr>
        <p:spPr/>
        <p:txBody>
          <a:bodyPr vert="horz">
            <a:normAutofit/>
          </a:bodyPr>
          <a:lstStyle/>
          <a:p>
            <a:pPr lvl="0">
              <a:buSzPct val="45000"/>
              <a:buFont typeface="StarSymbol"/>
              <a:buChar char="●"/>
            </a:pPr>
            <a:r>
              <a:rPr lang="en-IN" sz="2800" dirty="0">
                <a:latin typeface="+mn-lt"/>
              </a:rPr>
              <a:t>Likewise, the second order VAR(2) model for two variables would include up to two lags for each variable (Y1 and Y2).</a:t>
            </a:r>
          </a:p>
        </p:txBody>
      </p:sp>
      <p:pic>
        <p:nvPicPr>
          <p:cNvPr id="4" name="Picture 3">
            <a:extLst>
              <a:ext uri="{FF2B5EF4-FFF2-40B4-BE49-F238E27FC236}">
                <a16:creationId xmlns:a16="http://schemas.microsoft.com/office/drawing/2014/main" id="{288B2F88-D25B-919C-9AE4-AC940FB70B17}"/>
              </a:ext>
            </a:extLst>
          </p:cNvPr>
          <p:cNvPicPr>
            <a:picLocks noChangeAspect="1"/>
          </p:cNvPicPr>
          <p:nvPr/>
        </p:nvPicPr>
        <p:blipFill>
          <a:blip r:embed="rId3">
            <a:lum/>
            <a:alphaModFix/>
          </a:blip>
          <a:srcRect/>
          <a:stretch>
            <a:fillRect/>
          </a:stretch>
        </p:blipFill>
        <p:spPr>
          <a:xfrm>
            <a:off x="929160" y="3062520"/>
            <a:ext cx="8028720" cy="856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208BD0-1B65-CAC3-70AE-8BBC0403141C}"/>
              </a:ext>
            </a:extLst>
          </p:cNvPr>
          <p:cNvSpPr txBox="1">
            <a:spLocks noGrp="1"/>
          </p:cNvSpPr>
          <p:nvPr>
            <p:ph type="body" idx="4294967295"/>
          </p:nvPr>
        </p:nvSpPr>
        <p:spPr/>
        <p:txBody>
          <a:bodyPr vert="horz">
            <a:normAutofit/>
          </a:bodyPr>
          <a:lstStyle/>
          <a:p>
            <a:pPr lvl="0">
              <a:buSzPct val="45000"/>
              <a:buFont typeface="StarSymbol"/>
              <a:buChar char="●"/>
            </a:pPr>
            <a:r>
              <a:rPr lang="en-IN" sz="2800" dirty="0">
                <a:latin typeface="+mn-lt"/>
              </a:rPr>
              <a:t>Can you imagine what a second order VAR(2) model with three variables (Y1, Y2 and Y3) would look like?</a:t>
            </a:r>
          </a:p>
        </p:txBody>
      </p:sp>
      <p:pic>
        <p:nvPicPr>
          <p:cNvPr id="4" name="Picture 3">
            <a:extLst>
              <a:ext uri="{FF2B5EF4-FFF2-40B4-BE49-F238E27FC236}">
                <a16:creationId xmlns:a16="http://schemas.microsoft.com/office/drawing/2014/main" id="{A7568DE9-E51A-72A3-8C7B-66178594AC57}"/>
              </a:ext>
            </a:extLst>
          </p:cNvPr>
          <p:cNvPicPr>
            <a:picLocks noChangeAspect="1"/>
          </p:cNvPicPr>
          <p:nvPr/>
        </p:nvPicPr>
        <p:blipFill>
          <a:blip r:embed="rId3">
            <a:lum/>
            <a:alphaModFix/>
          </a:blip>
          <a:srcRect/>
          <a:stretch>
            <a:fillRect/>
          </a:stretch>
        </p:blipFill>
        <p:spPr>
          <a:xfrm>
            <a:off x="727113" y="2554987"/>
            <a:ext cx="8706600" cy="1227600"/>
          </a:xfrm>
          <a:prstGeom prst="rect">
            <a:avLst/>
          </a:prstGeom>
          <a:noFill/>
          <a:ln>
            <a:noFill/>
          </a:ln>
        </p:spPr>
      </p:pic>
      <p:sp>
        <p:nvSpPr>
          <p:cNvPr id="5" name="TextBox 4">
            <a:extLst>
              <a:ext uri="{FF2B5EF4-FFF2-40B4-BE49-F238E27FC236}">
                <a16:creationId xmlns:a16="http://schemas.microsoft.com/office/drawing/2014/main" id="{E3571BB6-474B-4165-0FB0-B103021913C6}"/>
              </a:ext>
            </a:extLst>
          </p:cNvPr>
          <p:cNvSpPr txBox="1"/>
          <p:nvPr/>
        </p:nvSpPr>
        <p:spPr>
          <a:xfrm>
            <a:off x="300597" y="4112776"/>
            <a:ext cx="8928000" cy="1091519"/>
          </a:xfrm>
          <a:prstGeom prst="rect">
            <a:avLst/>
          </a:prstGeom>
          <a:noFill/>
          <a:ln>
            <a:noFill/>
          </a:ln>
        </p:spPr>
        <p:txBody>
          <a:bodyPr vert="horz" wrap="none" lIns="90000" tIns="45000" rIns="90000" bIns="45000" anchorCtr="0" compatLnSpc="0"/>
          <a:lstStyle/>
          <a:p>
            <a:pPr marL="0" marR="0" lvl="0" indent="0" algn="l" rtl="0" hangingPunct="0">
              <a:lnSpc>
                <a:spcPct val="100000"/>
              </a:lnSpc>
              <a:spcBef>
                <a:spcPts val="1191"/>
              </a:spcBef>
              <a:spcAft>
                <a:spcPts val="992"/>
              </a:spcAft>
              <a:buNone/>
              <a:tabLst/>
              <a:defRPr sz="2000"/>
            </a:pPr>
            <a:r>
              <a:rPr lang="en-IN" sz="2000" b="0" i="0" u="none" strike="noStrike" kern="1200" cap="none" dirty="0">
                <a:ln>
                  <a:noFill/>
                </a:ln>
                <a:latin typeface="Liberation Sans" pitchFamily="18"/>
                <a:ea typeface="Noto Sans CJK SC" pitchFamily="2"/>
                <a:cs typeface="Lohit Devanagari" pitchFamily="2"/>
              </a:rPr>
              <a:t>As you increase the number of time series (variables) in the model the system of equations become larger.</a:t>
            </a:r>
          </a:p>
          <a:p>
            <a:pPr marL="0" marR="0" lvl="0" indent="0" algn="l" rtl="0" hangingPunct="0">
              <a:lnSpc>
                <a:spcPct val="100000"/>
              </a:lnSpc>
              <a:spcBef>
                <a:spcPts val="1191"/>
              </a:spcBef>
              <a:spcAft>
                <a:spcPts val="992"/>
              </a:spcAft>
              <a:buNone/>
              <a:tabLst/>
              <a:defRPr sz="2000"/>
            </a:pPr>
            <a:endParaRPr lang="en-IN" sz="2000" b="0" i="0" u="none" strike="noStrike" kern="1200" cap="none" dirty="0">
              <a:ln>
                <a:noFill/>
              </a:ln>
              <a:latin typeface="Liberation Sans" pitchFamily="18"/>
              <a:ea typeface="Noto Sans CJK SC" pitchFamily="2"/>
              <a:cs typeface="Lohit Devanagari" pitchFamily="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20" y="0"/>
            <a:ext cx="10078105" cy="567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40782" y="0"/>
            <a:ext cx="938499" cy="395233"/>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FDA974A-3E52-EFEC-934B-D3D0F7734BA1}"/>
              </a:ext>
            </a:extLst>
          </p:cNvPr>
          <p:cNvSpPr txBox="1">
            <a:spLocks noGrp="1"/>
          </p:cNvSpPr>
          <p:nvPr>
            <p:ph type="title" idx="4294967295"/>
          </p:nvPr>
        </p:nvSpPr>
        <p:spPr>
          <a:xfrm>
            <a:off x="693042" y="301904"/>
            <a:ext cx="8694540" cy="1096044"/>
          </a:xfrm>
        </p:spPr>
        <p:txBody>
          <a:bodyPr vert="horz" lIns="91440" tIns="45720" rIns="91440" bIns="45720" rtlCol="0" anchor="ctr">
            <a:normAutofit/>
          </a:bodyPr>
          <a:lstStyle/>
          <a:p>
            <a:pPr lvl="0" algn="l" hangingPunct="1">
              <a:lnSpc>
                <a:spcPct val="90000"/>
              </a:lnSpc>
              <a:spcBef>
                <a:spcPct val="0"/>
              </a:spcBef>
            </a:pPr>
            <a:r>
              <a:rPr lang="en-US" kern="1200">
                <a:solidFill>
                  <a:schemeClr val="tx1"/>
                </a:solidFill>
                <a:latin typeface="+mj-lt"/>
                <a:ea typeface="+mj-ea"/>
                <a:cs typeface="+mj-cs"/>
              </a:rPr>
              <a:t>Advantages of Statistical models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59415" y="1805261"/>
            <a:ext cx="3376394" cy="3376276"/>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B009B3C0-E8B8-0F40-6497-B8EE2645532E}"/>
              </a:ext>
            </a:extLst>
          </p:cNvPr>
          <p:cNvSpPr txBox="1">
            <a:spLocks noGrp="1"/>
          </p:cNvSpPr>
          <p:nvPr>
            <p:ph type="body" idx="4294967295"/>
          </p:nvPr>
        </p:nvSpPr>
        <p:spPr>
          <a:xfrm>
            <a:off x="246395" y="1257650"/>
            <a:ext cx="9289024" cy="3597912"/>
          </a:xfrm>
        </p:spPr>
        <p:txBody>
          <a:bodyPr vert="horz" lIns="91440" tIns="45720" rIns="91440" bIns="45720" rtlCol="0">
            <a:noAutofit/>
          </a:bodyPr>
          <a:lstStyle/>
          <a:p>
            <a:pPr marL="285750" indent="-285750" algn="l">
              <a:buFont typeface="Arial" panose="020B0604020202020204" pitchFamily="34" charset="0"/>
              <a:buChar char="•"/>
            </a:pPr>
            <a:r>
              <a:rPr lang="en-US" sz="2400" b="0" i="0" u="none" strike="noStrike" baseline="0" dirty="0">
                <a:latin typeface="+mn-lt"/>
              </a:rPr>
              <a:t>These models are simple and transparent, so they can be understood clearly in terms of their parameters.</a:t>
            </a:r>
          </a:p>
          <a:p>
            <a:pPr algn="l"/>
            <a:r>
              <a:rPr lang="en-US" sz="2400" b="0" i="0" u="none" strike="noStrike" baseline="0" dirty="0">
                <a:latin typeface="+mn-lt"/>
              </a:rPr>
              <a:t>• You can apply these models to fairly small data sets and still get good results.</a:t>
            </a:r>
          </a:p>
          <a:p>
            <a:pPr algn="l"/>
            <a:r>
              <a:rPr lang="en-US" sz="2400" b="0" i="0" u="none" strike="noStrike" baseline="0" dirty="0">
                <a:latin typeface="+mn-lt"/>
              </a:rPr>
              <a:t>• These simple models and related modifications perform extremely well, even in comparison to very complicated machine learning models. So you get good performance without the danger of overfitting.</a:t>
            </a:r>
          </a:p>
          <a:p>
            <a:pPr algn="l"/>
            <a:r>
              <a:rPr lang="en-US" sz="2400" b="0" i="0" u="none" strike="noStrike" baseline="0" dirty="0">
                <a:latin typeface="+mn-lt"/>
              </a:rPr>
              <a:t>• Well-developed automated methodologies for choosing orders of your models and estimating their parameters make it simple to generate these forecasts.</a:t>
            </a:r>
            <a:endParaRPr lang="en-US" sz="2400" dirty="0">
              <a:solidFill>
                <a:schemeClr val="tx1"/>
              </a:solidFill>
              <a:latin typeface="+mn-lt"/>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20" y="0"/>
            <a:ext cx="10078105" cy="567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40782" y="0"/>
            <a:ext cx="938499" cy="395233"/>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F6A5954-A4BE-1703-FD20-BAE482398F8F}"/>
              </a:ext>
            </a:extLst>
          </p:cNvPr>
          <p:cNvSpPr txBox="1">
            <a:spLocks noGrp="1"/>
          </p:cNvSpPr>
          <p:nvPr>
            <p:ph type="title" idx="4294967295"/>
          </p:nvPr>
        </p:nvSpPr>
        <p:spPr>
          <a:xfrm>
            <a:off x="693042" y="301904"/>
            <a:ext cx="8694540" cy="1096044"/>
          </a:xfrm>
        </p:spPr>
        <p:txBody>
          <a:bodyPr vert="horz" lIns="91440" tIns="45720" rIns="91440" bIns="45720" rtlCol="0" anchor="ctr">
            <a:normAutofit/>
          </a:bodyPr>
          <a:lstStyle/>
          <a:p>
            <a:pPr lvl="0" algn="l" hangingPunct="1">
              <a:lnSpc>
                <a:spcPct val="90000"/>
              </a:lnSpc>
              <a:spcBef>
                <a:spcPct val="0"/>
              </a:spcBef>
            </a:pPr>
            <a:r>
              <a:rPr lang="en-US" kern="1200">
                <a:solidFill>
                  <a:schemeClr val="tx1"/>
                </a:solidFill>
                <a:latin typeface="+mj-lt"/>
                <a:ea typeface="+mj-ea"/>
                <a:cs typeface="+mj-cs"/>
              </a:rPr>
              <a:t>Disdvantages of Statistical models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59415" y="1805261"/>
            <a:ext cx="3376394" cy="3376276"/>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40C08EA-ADF1-B480-7724-12B839B84995}"/>
              </a:ext>
            </a:extLst>
          </p:cNvPr>
          <p:cNvSpPr txBox="1">
            <a:spLocks noGrp="1"/>
          </p:cNvSpPr>
          <p:nvPr>
            <p:ph type="body" idx="4294967295"/>
          </p:nvPr>
        </p:nvSpPr>
        <p:spPr>
          <a:xfrm>
            <a:off x="1084138" y="1316248"/>
            <a:ext cx="8649965" cy="3305032"/>
          </a:xfrm>
        </p:spPr>
        <p:txBody>
          <a:bodyPr vert="horz" lIns="91440" tIns="45720" rIns="91440" bIns="45720" rtlCol="0">
            <a:normAutofit/>
          </a:bodyPr>
          <a:lstStyle/>
          <a:p>
            <a:pPr algn="l"/>
            <a:r>
              <a:rPr lang="en-US" sz="1800" b="0" i="0" u="none" strike="noStrike" baseline="0" dirty="0">
                <a:latin typeface="MinionPro-Regular"/>
              </a:rPr>
              <a:t>• Because these models are quite simple, they don’t always improve performance when given large data sets. If you are working with extremely large data sets, you may do better with the complex models of machine learning and neural network methodologies.</a:t>
            </a:r>
          </a:p>
          <a:p>
            <a:pPr algn="l"/>
            <a:r>
              <a:rPr lang="en-US" sz="1800" b="0" i="0" u="none" strike="noStrike" baseline="0" dirty="0">
                <a:latin typeface="MinionPro-Regular"/>
              </a:rPr>
              <a:t>• These statistical models put the focus on point estimates of the mean value of a distribution rather than on the distribution. True, you can derive sample variances and the like as some proxy for uncertainty in your forecasts, but your fundamental model offers only limited ways to express uncertainty relative to all the choices you make in selecting a model.</a:t>
            </a:r>
          </a:p>
          <a:p>
            <a:pPr algn="l"/>
            <a:r>
              <a:rPr lang="en-US" sz="1800" b="0" i="0" u="none" strike="noStrike" baseline="0" dirty="0">
                <a:latin typeface="MinionPro-Regular"/>
              </a:rPr>
              <a:t>• By definition, these models are not built to handle nonlinear dynamics and will do a poor job describing data where nonlinear relationships are dominant.</a:t>
            </a:r>
            <a:endParaRPr lang="en-US" dirty="0">
              <a:solidFill>
                <a:schemeClr val="tx1"/>
              </a:solidFill>
              <a:latin typeface="+mn-lt"/>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5670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080625" cy="36485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170" y="456390"/>
            <a:ext cx="9094284" cy="381885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D441AA-E664-4EDB-2791-6FB93EF59D2A}"/>
              </a:ext>
            </a:extLst>
          </p:cNvPr>
          <p:cNvSpPr>
            <a:spLocks noGrp="1"/>
          </p:cNvSpPr>
          <p:nvPr>
            <p:ph type="title"/>
          </p:nvPr>
        </p:nvSpPr>
        <p:spPr>
          <a:xfrm>
            <a:off x="1260078" y="1069398"/>
            <a:ext cx="7560468" cy="2707603"/>
          </a:xfrm>
        </p:spPr>
        <p:txBody>
          <a:bodyPr vert="horz" lIns="91440" tIns="45720" rIns="91440" bIns="45720" rtlCol="0" anchor="ctr">
            <a:normAutofit/>
          </a:bodyPr>
          <a:lstStyle/>
          <a:p>
            <a:pPr hangingPunct="1">
              <a:lnSpc>
                <a:spcPct val="90000"/>
              </a:lnSpc>
              <a:spcBef>
                <a:spcPct val="0"/>
              </a:spcBef>
            </a:pPr>
            <a:r>
              <a:rPr lang="en-US" sz="5900" kern="1200" dirty="0">
                <a:solidFill>
                  <a:schemeClr val="tx1"/>
                </a:solidFill>
                <a:latin typeface="+mj-lt"/>
                <a:ea typeface="+mj-ea"/>
                <a:cs typeface="+mj-cs"/>
              </a:rPr>
              <a:t>Hidden Markov Model </a:t>
            </a:r>
          </a:p>
        </p:txBody>
      </p:sp>
      <p:cxnSp>
        <p:nvCxnSpPr>
          <p:cNvPr id="27" name="Straight Connector 26">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93170" y="5254402"/>
            <a:ext cx="9095244"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261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5" cy="567055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78104" cy="567055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65989" y="1165987"/>
            <a:ext cx="5670550" cy="3338575"/>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65990" y="1174369"/>
            <a:ext cx="5670549" cy="3338578"/>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4900" y="2966873"/>
            <a:ext cx="2068766" cy="3338579"/>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414847" y="801813"/>
            <a:ext cx="3224903" cy="3455379"/>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65996" y="1157604"/>
            <a:ext cx="5670552" cy="333857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D26CF49-F903-F12D-554D-EF0A5308656F}"/>
              </a:ext>
            </a:extLst>
          </p:cNvPr>
          <p:cNvSpPr>
            <a:spLocks noGrp="1"/>
          </p:cNvSpPr>
          <p:nvPr>
            <p:ph type="title"/>
          </p:nvPr>
        </p:nvSpPr>
        <p:spPr>
          <a:xfrm>
            <a:off x="385896" y="485242"/>
            <a:ext cx="2646963" cy="2800958"/>
          </a:xfrm>
        </p:spPr>
        <p:txBody>
          <a:bodyPr anchor="b">
            <a:normAutofit/>
          </a:bodyPr>
          <a:lstStyle/>
          <a:p>
            <a:pPr algn="r"/>
            <a:r>
              <a:rPr lang="en-US" sz="3300" b="0" i="0">
                <a:solidFill>
                  <a:srgbClr val="FFFFFF"/>
                </a:solidFill>
                <a:effectLst/>
                <a:latin typeface="georgia" panose="02040502050405020303" pitchFamily="18" charset="0"/>
              </a:rPr>
              <a:t>What are Markov Models?</a:t>
            </a:r>
            <a:endParaRPr lang="en-US" sz="3300">
              <a:solidFill>
                <a:srgbClr val="FFFFFF"/>
              </a:solidFill>
            </a:endParaRPr>
          </a:p>
        </p:txBody>
      </p:sp>
      <p:sp>
        <p:nvSpPr>
          <p:cNvPr id="4" name="Content Placeholder 3">
            <a:extLst>
              <a:ext uri="{FF2B5EF4-FFF2-40B4-BE49-F238E27FC236}">
                <a16:creationId xmlns:a16="http://schemas.microsoft.com/office/drawing/2014/main" id="{68D0EB69-4058-AE11-E93A-9F5500FF8262}"/>
              </a:ext>
            </a:extLst>
          </p:cNvPr>
          <p:cNvSpPr>
            <a:spLocks noGrp="1"/>
          </p:cNvSpPr>
          <p:nvPr>
            <p:ph idx="1"/>
          </p:nvPr>
        </p:nvSpPr>
        <p:spPr>
          <a:xfrm>
            <a:off x="3977232" y="537023"/>
            <a:ext cx="5420111" cy="4585759"/>
          </a:xfrm>
        </p:spPr>
        <p:txBody>
          <a:bodyPr anchor="ctr">
            <a:normAutofit/>
          </a:bodyPr>
          <a:lstStyle/>
          <a:p>
            <a:pPr marL="457200" indent="-457200">
              <a:lnSpc>
                <a:spcPct val="90000"/>
              </a:lnSpc>
              <a:buFont typeface="Arial" panose="020B0604020202020204" pitchFamily="34" charset="0"/>
              <a:buChar char="•"/>
            </a:pPr>
            <a:r>
              <a:rPr lang="en-US" sz="1600" b="0" i="0">
                <a:effectLst/>
                <a:latin typeface="georgia" panose="02040502050405020303" pitchFamily="18" charset="0"/>
              </a:rPr>
              <a:t>Markov models are a type of probabilistic model that is used to predict the future state of a system, based on its current state.  </a:t>
            </a:r>
          </a:p>
          <a:p>
            <a:pPr marL="457200" indent="-457200">
              <a:lnSpc>
                <a:spcPct val="90000"/>
              </a:lnSpc>
              <a:buFont typeface="Arial" panose="020B0604020202020204" pitchFamily="34" charset="0"/>
              <a:buChar char="•"/>
            </a:pPr>
            <a:r>
              <a:rPr lang="en-US" sz="1600" b="0" i="0">
                <a:effectLst/>
                <a:latin typeface="georgia" panose="02040502050405020303" pitchFamily="18" charset="0"/>
              </a:rPr>
              <a:t>In other words, Markov models are used to predict the future state based on the current hidden or observed states. Markov model is a finite-state machine where each state has an associated probability of being in any other state after one step. They can be used to model real-world problems where hidden and observable states are involved.</a:t>
            </a:r>
          </a:p>
          <a:p>
            <a:pPr marL="457200" indent="-457200">
              <a:lnSpc>
                <a:spcPct val="90000"/>
              </a:lnSpc>
              <a:buFont typeface="Arial" panose="020B0604020202020204" pitchFamily="34" charset="0"/>
              <a:buChar char="•"/>
            </a:pPr>
            <a:r>
              <a:rPr lang="en-US" sz="1600" b="0" i="0">
                <a:effectLst/>
                <a:latin typeface="georgia" panose="02040502050405020303" pitchFamily="18" charset="0"/>
              </a:rPr>
              <a:t> Markov models can be classified into hidden and observable based on the type of information available to use for making predictions or decisions.</a:t>
            </a:r>
          </a:p>
          <a:p>
            <a:pPr marL="457200" indent="-457200">
              <a:lnSpc>
                <a:spcPct val="90000"/>
              </a:lnSpc>
              <a:buFont typeface="Arial" panose="020B0604020202020204" pitchFamily="34" charset="0"/>
              <a:buChar char="•"/>
            </a:pPr>
            <a:r>
              <a:rPr lang="en-US" sz="1600" b="0" i="0">
                <a:effectLst/>
                <a:latin typeface="georgia" panose="02040502050405020303" pitchFamily="18" charset="0"/>
              </a:rPr>
              <a:t> Hidden Markov models deal with hidden variables that cannot be directly observed but only inferred from other observations, whereas in an observable model also termed as Markov chain, hidden variables are not involved.</a:t>
            </a:r>
            <a:endParaRPr lang="en-US" sz="1600"/>
          </a:p>
        </p:txBody>
      </p:sp>
    </p:spTree>
    <p:extLst>
      <p:ext uri="{BB962C8B-B14F-4D97-AF65-F5344CB8AC3E}">
        <p14:creationId xmlns:p14="http://schemas.microsoft.com/office/powerpoint/2010/main" val="990678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5670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3FC90-5B43-40D0-4291-5922D16C5C76}"/>
              </a:ext>
            </a:extLst>
          </p:cNvPr>
          <p:cNvSpPr>
            <a:spLocks noGrp="1"/>
          </p:cNvSpPr>
          <p:nvPr>
            <p:ph type="title"/>
          </p:nvPr>
        </p:nvSpPr>
        <p:spPr>
          <a:xfrm>
            <a:off x="668600" y="319933"/>
            <a:ext cx="7637115" cy="983086"/>
          </a:xfrm>
        </p:spPr>
        <p:txBody>
          <a:bodyPr anchor="b">
            <a:normAutofit/>
          </a:bodyPr>
          <a:lstStyle/>
          <a:p>
            <a:r>
              <a:rPr lang="en-US" b="0" i="0">
                <a:effectLst/>
                <a:latin typeface="georgia" panose="02040502050405020303" pitchFamily="18" charset="0"/>
              </a:rPr>
              <a:t>Markov models</a:t>
            </a:r>
            <a:endParaRPr lang="en-US" dirty="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652354"/>
            <a:ext cx="9669768" cy="646743"/>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21619"/>
            <a:ext cx="9412024" cy="342965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BD5A40-73C2-847F-78F1-5F03C9E01EB5}"/>
              </a:ext>
            </a:extLst>
          </p:cNvPr>
          <p:cNvSpPr>
            <a:spLocks noGrp="1"/>
          </p:cNvSpPr>
          <p:nvPr>
            <p:ph idx="1"/>
          </p:nvPr>
        </p:nvSpPr>
        <p:spPr>
          <a:xfrm>
            <a:off x="656216" y="2149408"/>
            <a:ext cx="8387017" cy="2840676"/>
          </a:xfrm>
        </p:spPr>
        <p:txBody>
          <a:bodyPr anchor="ctr">
            <a:normAutofit/>
          </a:bodyPr>
          <a:lstStyle/>
          <a:p>
            <a:r>
              <a:rPr lang="en-US" sz="2000" b="0" i="0">
                <a:effectLst/>
                <a:latin typeface="georgia" panose="02040502050405020303" pitchFamily="18" charset="0"/>
              </a:rPr>
              <a:t>Say you have a bag of marbles that contains four marbles: two red marbles and two blue marbles. You randomly select a marble from the bag, note its color, and then put it back in the bag. After repeating this process several times, you begin to notice a pattern: The probability of selecting a red marble is always two out of four, or 50%. This is because the probability of selecting a particular color of marble is determined by the number of that color of marble in the bag. In other words, the past history (i.e., the contents of the bag) determines the future state (i.e., the probability of selecting a particular color of marble).</a:t>
            </a:r>
            <a:endParaRPr lang="en-US" sz="2000"/>
          </a:p>
        </p:txBody>
      </p:sp>
    </p:spTree>
    <p:extLst>
      <p:ext uri="{BB962C8B-B14F-4D97-AF65-F5344CB8AC3E}">
        <p14:creationId xmlns:p14="http://schemas.microsoft.com/office/powerpoint/2010/main" val="2863108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5670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DE122F-EF88-9D61-2E8B-729D914E36BC}"/>
              </a:ext>
            </a:extLst>
          </p:cNvPr>
          <p:cNvSpPr>
            <a:spLocks noGrp="1"/>
          </p:cNvSpPr>
          <p:nvPr>
            <p:ph type="title"/>
          </p:nvPr>
        </p:nvSpPr>
        <p:spPr>
          <a:xfrm>
            <a:off x="668600" y="319933"/>
            <a:ext cx="7637115" cy="983086"/>
          </a:xfrm>
        </p:spPr>
        <p:txBody>
          <a:bodyPr anchor="b">
            <a:normAutofit/>
          </a:bodyPr>
          <a:lstStyle/>
          <a:p>
            <a:r>
              <a:rPr lang="en-US" b="0" i="0">
                <a:effectLst/>
                <a:latin typeface="georgia" panose="02040502050405020303" pitchFamily="18" charset="0"/>
              </a:rPr>
              <a:t>What is Markov Chain?</a:t>
            </a:r>
            <a:endParaRPr lang="en-US" dirty="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652354"/>
            <a:ext cx="9669768" cy="646743"/>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21619"/>
            <a:ext cx="9412024" cy="342965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8B5EA3-FD00-98E3-A243-8232F3268B02}"/>
              </a:ext>
            </a:extLst>
          </p:cNvPr>
          <p:cNvSpPr>
            <a:spLocks noGrp="1"/>
          </p:cNvSpPr>
          <p:nvPr>
            <p:ph idx="1"/>
          </p:nvPr>
        </p:nvSpPr>
        <p:spPr>
          <a:xfrm>
            <a:off x="656216" y="2149408"/>
            <a:ext cx="8387017" cy="2840676"/>
          </a:xfrm>
        </p:spPr>
        <p:txBody>
          <a:bodyPr anchor="ctr">
            <a:normAutofit/>
          </a:bodyPr>
          <a:lstStyle/>
          <a:p>
            <a:pPr fontAlgn="base">
              <a:buFont typeface="Arial" panose="020B0604020202020204" pitchFamily="34" charset="0"/>
              <a:buChar char="•"/>
            </a:pPr>
            <a:r>
              <a:rPr lang="en-US" sz="2000" b="1" i="0">
                <a:effectLst/>
                <a:latin typeface="georgia" panose="02040502050405020303" pitchFamily="18" charset="0"/>
              </a:rPr>
              <a:t>Initial probability distribution</a:t>
            </a:r>
            <a:r>
              <a:rPr lang="en-US" sz="2000" b="0" i="0">
                <a:effectLst/>
                <a:latin typeface="georgia" panose="02040502050405020303" pitchFamily="18" charset="0"/>
              </a:rPr>
              <a:t>: An initial probability distribution over states, πi is the probability that the Markov chain will start in a certain state i. Some states j may have πj = 0, meaning that they cannot be initial states</a:t>
            </a:r>
          </a:p>
          <a:p>
            <a:pPr fontAlgn="base">
              <a:buFont typeface="Arial" panose="020B0604020202020204" pitchFamily="34" charset="0"/>
              <a:buChar char="•"/>
            </a:pPr>
            <a:r>
              <a:rPr lang="en-US" sz="2000" b="1" i="0">
                <a:effectLst/>
                <a:latin typeface="georgia" panose="02040502050405020303" pitchFamily="18" charset="0"/>
              </a:rPr>
              <a:t>One or more states</a:t>
            </a:r>
            <a:endParaRPr lang="en-US" sz="2000" b="0" i="0">
              <a:effectLst/>
              <a:latin typeface="georgia" panose="02040502050405020303" pitchFamily="18" charset="0"/>
            </a:endParaRPr>
          </a:p>
          <a:p>
            <a:pPr fontAlgn="base">
              <a:buFont typeface="Arial" panose="020B0604020202020204" pitchFamily="34" charset="0"/>
              <a:buChar char="•"/>
            </a:pPr>
            <a:r>
              <a:rPr lang="en-US" sz="2000" b="1" i="0">
                <a:effectLst/>
                <a:latin typeface="georgia" panose="02040502050405020303" pitchFamily="18" charset="0"/>
              </a:rPr>
              <a:t>Transition probability distribution</a:t>
            </a:r>
            <a:r>
              <a:rPr lang="en-US" sz="2000" b="0" i="0">
                <a:effectLst/>
                <a:latin typeface="georgia" panose="02040502050405020303" pitchFamily="18" charset="0"/>
              </a:rPr>
              <a:t>: A transition probability matrix A where each a_ij represents the probability of moving from state I to state j</a:t>
            </a:r>
          </a:p>
          <a:p>
            <a:endParaRPr lang="en-US" sz="2000"/>
          </a:p>
        </p:txBody>
      </p:sp>
    </p:spTree>
    <p:extLst>
      <p:ext uri="{BB962C8B-B14F-4D97-AF65-F5344CB8AC3E}">
        <p14:creationId xmlns:p14="http://schemas.microsoft.com/office/powerpoint/2010/main" val="560111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5" cy="56705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404" y="396938"/>
            <a:ext cx="9291816" cy="487667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032" y="532052"/>
            <a:ext cx="9016559" cy="46064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07FFA6B-DD61-0890-A092-B9C3AB12BDE4}"/>
              </a:ext>
            </a:extLst>
          </p:cNvPr>
          <p:cNvPicPr>
            <a:picLocks noGrp="1" noChangeAspect="1"/>
          </p:cNvPicPr>
          <p:nvPr>
            <p:ph idx="1"/>
          </p:nvPr>
        </p:nvPicPr>
        <p:blipFill>
          <a:blip r:embed="rId3">
            <a:duotone>
              <a:prstClr val="black"/>
              <a:schemeClr val="accent3">
                <a:tint val="45000"/>
                <a:satMod val="400000"/>
              </a:schemeClr>
            </a:duotone>
          </a:blip>
          <a:stretch>
            <a:fillRect/>
          </a:stretch>
        </p:blipFill>
        <p:spPr>
          <a:xfrm>
            <a:off x="2084158" y="928990"/>
            <a:ext cx="5517278" cy="2353087"/>
          </a:xfrm>
        </p:spPr>
      </p:pic>
      <p:sp>
        <p:nvSpPr>
          <p:cNvPr id="7" name="TextBox 6">
            <a:extLst>
              <a:ext uri="{FF2B5EF4-FFF2-40B4-BE49-F238E27FC236}">
                <a16:creationId xmlns:a16="http://schemas.microsoft.com/office/drawing/2014/main" id="{0407CFFB-AE80-9FB2-3F2F-294A1A22A1B7}"/>
              </a:ext>
            </a:extLst>
          </p:cNvPr>
          <p:cNvSpPr txBox="1"/>
          <p:nvPr/>
        </p:nvSpPr>
        <p:spPr>
          <a:xfrm>
            <a:off x="639034" y="3838945"/>
            <a:ext cx="2521197" cy="1132105"/>
          </a:xfrm>
          <a:prstGeom prst="rect">
            <a:avLst/>
          </a:prstGeom>
          <a:solidFill>
            <a:schemeClr val="accent4">
              <a:lumMod val="20000"/>
              <a:lumOff val="80000"/>
            </a:schemeClr>
          </a:solidFill>
          <a:scene3d>
            <a:camera prst="orthographicFront"/>
            <a:lightRig rig="threePt" dir="t"/>
          </a:scene3d>
          <a:sp3d>
            <a:bevelT/>
          </a:sp3d>
        </p:spPr>
        <p:txBody>
          <a:bodyPr wrap="square">
            <a:spAutoFit/>
          </a:bodyPr>
          <a:lstStyle/>
          <a:p>
            <a:pPr defTabSz="667512" fontAlgn="base">
              <a:spcAft>
                <a:spcPts val="600"/>
              </a:spcAft>
              <a:buFont typeface="Arial" panose="020B0604020202020204" pitchFamily="34" charset="0"/>
              <a:buChar char="•"/>
            </a:pPr>
            <a:r>
              <a:rPr lang="en-US" sz="1314" b="1" kern="1200" dirty="0">
                <a:solidFill>
                  <a:srgbClr val="C00000"/>
                </a:solidFill>
                <a:latin typeface="+mn-lt"/>
                <a:ea typeface="+mn-ea"/>
                <a:cs typeface="+mn-cs"/>
              </a:rPr>
              <a:t>If rainy today, then tomorrow:</a:t>
            </a:r>
          </a:p>
          <a:p>
            <a:pPr marL="542354" lvl="1" indent="-208598" defTabSz="667512" fontAlgn="base">
              <a:spcAft>
                <a:spcPts val="600"/>
              </a:spcAft>
              <a:buFont typeface="Arial" panose="020B0604020202020204" pitchFamily="34" charset="0"/>
              <a:buChar char="•"/>
            </a:pPr>
            <a:r>
              <a:rPr lang="en-US" sz="1314" kern="1200" dirty="0">
                <a:solidFill>
                  <a:schemeClr val="tx1"/>
                </a:solidFill>
                <a:latin typeface="+mn-lt"/>
                <a:ea typeface="+mn-ea"/>
                <a:cs typeface="+mn-cs"/>
              </a:rPr>
              <a:t>10% probability for sunny</a:t>
            </a:r>
          </a:p>
          <a:p>
            <a:pPr marL="542354" lvl="1" indent="-208598" defTabSz="667512" fontAlgn="base">
              <a:spcAft>
                <a:spcPts val="600"/>
              </a:spcAft>
              <a:buFont typeface="Arial" panose="020B0604020202020204" pitchFamily="34" charset="0"/>
              <a:buChar char="•"/>
            </a:pPr>
            <a:r>
              <a:rPr lang="en-US" sz="1314" kern="1200" dirty="0">
                <a:solidFill>
                  <a:schemeClr val="tx1"/>
                </a:solidFill>
                <a:latin typeface="+mn-lt"/>
                <a:ea typeface="+mn-ea"/>
                <a:cs typeface="+mn-cs"/>
              </a:rPr>
              <a:t>60% probability for rainy</a:t>
            </a:r>
          </a:p>
          <a:p>
            <a:pPr marL="542354" lvl="1" indent="-208598" defTabSz="667512" fontAlgn="base">
              <a:spcAft>
                <a:spcPts val="600"/>
              </a:spcAft>
              <a:buFont typeface="Arial" panose="020B0604020202020204" pitchFamily="34" charset="0"/>
              <a:buChar char="•"/>
            </a:pPr>
            <a:r>
              <a:rPr lang="en-US" sz="1314" kern="1200" dirty="0">
                <a:solidFill>
                  <a:schemeClr val="tx1"/>
                </a:solidFill>
                <a:latin typeface="+mn-lt"/>
                <a:ea typeface="+mn-ea"/>
                <a:cs typeface="+mn-cs"/>
              </a:rPr>
              <a:t>30% probability for cloudy</a:t>
            </a:r>
            <a:endParaRPr lang="en-US" b="0" i="0" dirty="0">
              <a:effectLst/>
            </a:endParaRPr>
          </a:p>
        </p:txBody>
      </p:sp>
      <p:sp>
        <p:nvSpPr>
          <p:cNvPr id="9" name="TextBox 8">
            <a:extLst>
              <a:ext uri="{FF2B5EF4-FFF2-40B4-BE49-F238E27FC236}">
                <a16:creationId xmlns:a16="http://schemas.microsoft.com/office/drawing/2014/main" id="{447EE7D0-596D-D2AB-4652-4B60BA8732C3}"/>
              </a:ext>
            </a:extLst>
          </p:cNvPr>
          <p:cNvSpPr txBox="1"/>
          <p:nvPr/>
        </p:nvSpPr>
        <p:spPr>
          <a:xfrm>
            <a:off x="3487777" y="3853887"/>
            <a:ext cx="2645083" cy="1132105"/>
          </a:xfrm>
          <a:prstGeom prst="rect">
            <a:avLst/>
          </a:prstGeom>
          <a:solidFill>
            <a:schemeClr val="accent4">
              <a:lumMod val="20000"/>
              <a:lumOff val="80000"/>
            </a:schemeClr>
          </a:solidFill>
          <a:scene3d>
            <a:camera prst="orthographicFront"/>
            <a:lightRig rig="threePt" dir="t"/>
          </a:scene3d>
          <a:sp3d>
            <a:bevelT/>
          </a:sp3d>
        </p:spPr>
        <p:txBody>
          <a:bodyPr wrap="square">
            <a:spAutoFit/>
          </a:bodyPr>
          <a:lstStyle/>
          <a:p>
            <a:pPr defTabSz="667512" fontAlgn="base">
              <a:spcAft>
                <a:spcPts val="600"/>
              </a:spcAft>
              <a:buFont typeface="Arial" panose="020B0604020202020204" pitchFamily="34" charset="0"/>
              <a:buChar char="•"/>
            </a:pPr>
            <a:r>
              <a:rPr lang="en-US" sz="1314" b="1" kern="1200" dirty="0">
                <a:solidFill>
                  <a:srgbClr val="C00000"/>
                </a:solidFill>
                <a:latin typeface="+mn-lt"/>
                <a:ea typeface="+mn-ea"/>
                <a:cs typeface="+mn-cs"/>
              </a:rPr>
              <a:t>If rainy today, then tomorrow:</a:t>
            </a:r>
          </a:p>
          <a:p>
            <a:pPr marL="542354" lvl="1" indent="-208598" defTabSz="667512" fontAlgn="base">
              <a:spcAft>
                <a:spcPts val="600"/>
              </a:spcAft>
              <a:buFont typeface="Arial" panose="020B0604020202020204" pitchFamily="34" charset="0"/>
              <a:buChar char="•"/>
            </a:pPr>
            <a:r>
              <a:rPr lang="en-US" sz="1314" kern="1200" dirty="0">
                <a:solidFill>
                  <a:schemeClr val="tx1"/>
                </a:solidFill>
                <a:latin typeface="+mn-lt"/>
                <a:ea typeface="+mn-ea"/>
                <a:cs typeface="+mn-cs"/>
              </a:rPr>
              <a:t>10% probability for sunny</a:t>
            </a:r>
          </a:p>
          <a:p>
            <a:pPr marL="542354" lvl="1" indent="-208598" defTabSz="667512" fontAlgn="base">
              <a:spcAft>
                <a:spcPts val="600"/>
              </a:spcAft>
              <a:buFont typeface="Arial" panose="020B0604020202020204" pitchFamily="34" charset="0"/>
              <a:buChar char="•"/>
            </a:pPr>
            <a:r>
              <a:rPr lang="en-US" sz="1314" kern="1200" dirty="0">
                <a:solidFill>
                  <a:schemeClr val="tx1"/>
                </a:solidFill>
                <a:latin typeface="+mn-lt"/>
                <a:ea typeface="+mn-ea"/>
                <a:cs typeface="+mn-cs"/>
              </a:rPr>
              <a:t>60% probability for rainy</a:t>
            </a:r>
          </a:p>
          <a:p>
            <a:pPr marL="542354" lvl="1" indent="-208598" defTabSz="667512" fontAlgn="base">
              <a:spcAft>
                <a:spcPts val="600"/>
              </a:spcAft>
              <a:buFont typeface="Arial" panose="020B0604020202020204" pitchFamily="34" charset="0"/>
              <a:buChar char="•"/>
            </a:pPr>
            <a:r>
              <a:rPr lang="en-US" sz="1314" kern="1200" dirty="0">
                <a:solidFill>
                  <a:schemeClr val="tx1"/>
                </a:solidFill>
                <a:latin typeface="+mn-lt"/>
                <a:ea typeface="+mn-ea"/>
                <a:cs typeface="+mn-cs"/>
              </a:rPr>
              <a:t>30% probability for cloudy</a:t>
            </a:r>
            <a:endParaRPr lang="en-US" b="0" i="0" dirty="0">
              <a:effectLst/>
            </a:endParaRPr>
          </a:p>
        </p:txBody>
      </p:sp>
      <p:sp>
        <p:nvSpPr>
          <p:cNvPr id="11" name="TextBox 10">
            <a:extLst>
              <a:ext uri="{FF2B5EF4-FFF2-40B4-BE49-F238E27FC236}">
                <a16:creationId xmlns:a16="http://schemas.microsoft.com/office/drawing/2014/main" id="{FFCB2536-0BA9-D30A-8231-FF50D3BFF7F0}"/>
              </a:ext>
            </a:extLst>
          </p:cNvPr>
          <p:cNvSpPr txBox="1"/>
          <p:nvPr/>
        </p:nvSpPr>
        <p:spPr>
          <a:xfrm>
            <a:off x="6592848" y="3838944"/>
            <a:ext cx="2645083" cy="1132105"/>
          </a:xfrm>
          <a:prstGeom prst="rect">
            <a:avLst/>
          </a:prstGeom>
          <a:solidFill>
            <a:schemeClr val="accent4">
              <a:lumMod val="20000"/>
              <a:lumOff val="80000"/>
            </a:schemeClr>
          </a:solidFill>
          <a:scene3d>
            <a:camera prst="orthographicFront"/>
            <a:lightRig rig="threePt" dir="t"/>
          </a:scene3d>
          <a:sp3d>
            <a:bevelT/>
          </a:sp3d>
        </p:spPr>
        <p:txBody>
          <a:bodyPr wrap="square">
            <a:spAutoFit/>
          </a:bodyPr>
          <a:lstStyle/>
          <a:p>
            <a:pPr marL="208598" indent="-208598" defTabSz="667512">
              <a:spcAft>
                <a:spcPts val="600"/>
              </a:spcAft>
              <a:buFont typeface="Arial" panose="020B0604020202020204" pitchFamily="34" charset="0"/>
              <a:buChar char="•"/>
            </a:pPr>
            <a:r>
              <a:rPr lang="en-US" sz="1314" b="1" kern="1200" dirty="0">
                <a:solidFill>
                  <a:srgbClr val="C00000"/>
                </a:solidFill>
                <a:latin typeface="+mn-lt"/>
                <a:ea typeface="+mn-ea"/>
                <a:cs typeface="+mn-cs"/>
              </a:rPr>
              <a:t>If cloudy today, then tomorrow:</a:t>
            </a:r>
          </a:p>
          <a:p>
            <a:pPr marL="542354" lvl="1" indent="-208598" defTabSz="667512">
              <a:spcAft>
                <a:spcPts val="600"/>
              </a:spcAft>
              <a:buFont typeface="Arial" panose="020B0604020202020204" pitchFamily="34" charset="0"/>
              <a:buChar char="•"/>
            </a:pPr>
            <a:r>
              <a:rPr lang="en-US" sz="1314" kern="1200" dirty="0">
                <a:solidFill>
                  <a:schemeClr val="tx1"/>
                </a:solidFill>
                <a:latin typeface="+mn-lt"/>
                <a:ea typeface="+mn-ea"/>
                <a:cs typeface="+mn-cs"/>
              </a:rPr>
              <a:t>40% probability for sunny</a:t>
            </a:r>
          </a:p>
          <a:p>
            <a:pPr marL="542354" lvl="1" indent="-208598" defTabSz="667512">
              <a:spcAft>
                <a:spcPts val="600"/>
              </a:spcAft>
              <a:buFont typeface="Arial" panose="020B0604020202020204" pitchFamily="34" charset="0"/>
              <a:buChar char="•"/>
            </a:pPr>
            <a:r>
              <a:rPr lang="en-US" sz="1314" kern="1200" dirty="0">
                <a:solidFill>
                  <a:schemeClr val="tx1"/>
                </a:solidFill>
                <a:latin typeface="+mn-lt"/>
                <a:ea typeface="+mn-ea"/>
                <a:cs typeface="+mn-cs"/>
              </a:rPr>
              <a:t>50% probability for rainy</a:t>
            </a:r>
          </a:p>
          <a:p>
            <a:pPr marL="542354" lvl="1" indent="-208598" defTabSz="667512">
              <a:spcAft>
                <a:spcPts val="600"/>
              </a:spcAft>
              <a:buFont typeface="Arial" panose="020B0604020202020204" pitchFamily="34" charset="0"/>
              <a:buChar char="•"/>
            </a:pPr>
            <a:r>
              <a:rPr lang="en-US" sz="1314" kern="1200" dirty="0">
                <a:solidFill>
                  <a:schemeClr val="tx1"/>
                </a:solidFill>
                <a:latin typeface="+mn-lt"/>
                <a:ea typeface="+mn-ea"/>
                <a:cs typeface="+mn-cs"/>
              </a:rPr>
              <a:t>10% probability for cloudy</a:t>
            </a:r>
            <a:endParaRPr lang="en-US" dirty="0"/>
          </a:p>
        </p:txBody>
      </p:sp>
    </p:spTree>
    <p:extLst>
      <p:ext uri="{BB962C8B-B14F-4D97-AF65-F5344CB8AC3E}">
        <p14:creationId xmlns:p14="http://schemas.microsoft.com/office/powerpoint/2010/main" val="79468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5670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50380" y="2785892"/>
            <a:ext cx="2646257" cy="1259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270463" y="860384"/>
            <a:ext cx="5670552" cy="3949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709261"/>
            <a:ext cx="9150469" cy="43070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60132" y="2783289"/>
            <a:ext cx="2646257" cy="1259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BFA78CD-EA51-25D8-525C-AA4C1CA35284}"/>
              </a:ext>
            </a:extLst>
          </p:cNvPr>
          <p:cNvSpPr txBox="1"/>
          <p:nvPr/>
        </p:nvSpPr>
        <p:spPr>
          <a:xfrm>
            <a:off x="290199" y="573117"/>
            <a:ext cx="9318461" cy="4524315"/>
          </a:xfrm>
          <a:prstGeom prst="rect">
            <a:avLst/>
          </a:prstGeom>
          <a:noFill/>
        </p:spPr>
        <p:txBody>
          <a:bodyPr wrap="square">
            <a:spAutoFit/>
          </a:bodyPr>
          <a:lstStyle/>
          <a:p>
            <a:pPr algn="l" fontAlgn="base"/>
            <a:r>
              <a:rPr lang="en-US" sz="2400" b="0" i="0" dirty="0">
                <a:effectLst/>
              </a:rPr>
              <a:t>Using this Markov chain, what is the probability that the Wednesday will be cloudy if today is sunny. The following are different transitions that can result in a cloudy Wednesday given today (Monday) is sunny.</a:t>
            </a:r>
          </a:p>
          <a:p>
            <a:pPr algn="l" fontAlgn="base"/>
            <a:endParaRPr lang="en-US" sz="2400" b="0" i="0" dirty="0">
              <a:effectLst/>
            </a:endParaRPr>
          </a:p>
          <a:p>
            <a:pPr lvl="1" fontAlgn="base">
              <a:buFont typeface="Arial" panose="020B0604020202020204" pitchFamily="34" charset="0"/>
              <a:buChar char="•"/>
            </a:pPr>
            <a:r>
              <a:rPr lang="en-US" sz="2400" b="1" i="0" dirty="0">
                <a:solidFill>
                  <a:srgbClr val="C00000"/>
                </a:solidFill>
                <a:effectLst/>
              </a:rPr>
              <a:t>Sunny – Sunny (Tuesday) – Cloudy (Wednesday)</a:t>
            </a:r>
            <a:r>
              <a:rPr lang="en-US" sz="2400" b="0" i="0" dirty="0">
                <a:effectLst/>
              </a:rPr>
              <a:t>: The probability to a cloudy Wednesday can be calculated as 0.5 x 0.4 = 0.2</a:t>
            </a:r>
          </a:p>
          <a:p>
            <a:pPr lvl="1" fontAlgn="base">
              <a:buFont typeface="Arial" panose="020B0604020202020204" pitchFamily="34" charset="0"/>
              <a:buChar char="•"/>
            </a:pPr>
            <a:r>
              <a:rPr lang="en-US" sz="2400" b="1" i="0" dirty="0">
                <a:solidFill>
                  <a:srgbClr val="C00000"/>
                </a:solidFill>
                <a:effectLst/>
              </a:rPr>
              <a:t>Sunny – Rainy (Tuesday) – Cloudy (Wednesday): </a:t>
            </a:r>
            <a:r>
              <a:rPr lang="en-US" sz="2400" b="0" i="0" dirty="0">
                <a:effectLst/>
              </a:rPr>
              <a:t>The probability of a cloudy Wednesday can be calculated as 0.1 x 0.3 = 0.03</a:t>
            </a:r>
          </a:p>
          <a:p>
            <a:pPr lvl="1" fontAlgn="base">
              <a:buFont typeface="Arial" panose="020B0604020202020204" pitchFamily="34" charset="0"/>
              <a:buChar char="•"/>
            </a:pPr>
            <a:r>
              <a:rPr lang="en-US" sz="2400" b="1" i="0" dirty="0">
                <a:solidFill>
                  <a:srgbClr val="C00000"/>
                </a:solidFill>
                <a:effectLst/>
              </a:rPr>
              <a:t>Sunny – Cloudy (Tuesday) – Cloudy (Wednesday): </a:t>
            </a:r>
            <a:r>
              <a:rPr lang="en-US" sz="2400" b="0" i="0" dirty="0">
                <a:effectLst/>
              </a:rPr>
              <a:t>The probability of a cloudy Wednesday can be calculated as 0.4 x 0.1 = 0.04</a:t>
            </a:r>
          </a:p>
          <a:p>
            <a:pPr lvl="1" fontAlgn="base"/>
            <a:endParaRPr lang="en-US" sz="2400" b="0" i="0" dirty="0">
              <a:effectLst/>
            </a:endParaRPr>
          </a:p>
          <a:p>
            <a:pPr algn="l" fontAlgn="base"/>
            <a:r>
              <a:rPr lang="en-US" sz="2400" b="0" i="0" dirty="0">
                <a:effectLst/>
              </a:rPr>
              <a:t>The total probability of a cloudy Wednesday = 0.2 + 0.03 + 0.04 = 0.27.</a:t>
            </a:r>
          </a:p>
        </p:txBody>
      </p:sp>
    </p:spTree>
    <p:extLst>
      <p:ext uri="{BB962C8B-B14F-4D97-AF65-F5344CB8AC3E}">
        <p14:creationId xmlns:p14="http://schemas.microsoft.com/office/powerpoint/2010/main" val="4177230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20" y="0"/>
            <a:ext cx="10078105" cy="567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45595" cy="567055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B4342-F7F6-37C3-6134-8EECDDDAA758}"/>
              </a:ext>
            </a:extLst>
          </p:cNvPr>
          <p:cNvSpPr txBox="1">
            <a:spLocks noGrp="1"/>
          </p:cNvSpPr>
          <p:nvPr>
            <p:ph type="title" idx="4294967295"/>
          </p:nvPr>
        </p:nvSpPr>
        <p:spPr>
          <a:xfrm>
            <a:off x="567890" y="953833"/>
            <a:ext cx="2646164" cy="3688721"/>
          </a:xfrm>
        </p:spPr>
        <p:txBody>
          <a:bodyPr vert="horz" lIns="91440" tIns="45720" rIns="91440" bIns="45720" rtlCol="0" anchor="ctr">
            <a:normAutofit/>
          </a:bodyPr>
          <a:lstStyle/>
          <a:p>
            <a:pPr lvl="0" algn="l" hangingPunct="1">
              <a:lnSpc>
                <a:spcPct val="90000"/>
              </a:lnSpc>
              <a:spcBef>
                <a:spcPct val="0"/>
              </a:spcBef>
            </a:pPr>
            <a:r>
              <a:rPr lang="en-US" kern="1200" dirty="0">
                <a:solidFill>
                  <a:srgbClr val="FFFFFF"/>
                </a:solidFill>
                <a:latin typeface="+mj-lt"/>
                <a:ea typeface="+mj-ea"/>
                <a:cs typeface="+mj-cs"/>
              </a:rPr>
              <a:t>What is 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242845" y="2030317"/>
            <a:ext cx="3376276" cy="3376394"/>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2FC3DADD-7DA6-269C-6A8B-93FC65003EFB}"/>
              </a:ext>
            </a:extLst>
          </p:cNvPr>
          <p:cNvSpPr txBox="1">
            <a:spLocks noGrp="1"/>
          </p:cNvSpPr>
          <p:nvPr>
            <p:ph type="body" idx="4294967295"/>
          </p:nvPr>
        </p:nvSpPr>
        <p:spPr>
          <a:xfrm>
            <a:off x="3677136" y="488953"/>
            <a:ext cx="6209384" cy="4618480"/>
          </a:xfrm>
        </p:spPr>
        <p:txBody>
          <a:bodyPr vert="horz" lIns="91440" tIns="45720" rIns="91440" bIns="45720" rtlCol="0" anchor="ctr">
            <a:normAutofit/>
          </a:bodyPr>
          <a:lstStyle/>
          <a:p>
            <a:pPr lvl="0" algn="l" hangingPunct="1">
              <a:lnSpc>
                <a:spcPct val="90000"/>
              </a:lnSpc>
              <a:buSzPct val="45000"/>
            </a:pPr>
            <a:r>
              <a:rPr lang="en-US" sz="2400" dirty="0">
                <a:solidFill>
                  <a:schemeClr val="tx1"/>
                </a:solidFill>
                <a:latin typeface="+mn-lt"/>
                <a:ea typeface="+mn-ea"/>
                <a:cs typeface="+mn-cs"/>
              </a:rPr>
              <a:t> To make a series stationary?</a:t>
            </a:r>
          </a:p>
          <a:p>
            <a:pPr lvl="0" indent="-228600" algn="l" hangingPunct="1">
              <a:lnSpc>
                <a:spcPct val="90000"/>
              </a:lnSpc>
              <a:buSzPct val="45000"/>
              <a:buFont typeface="Arial" panose="020B0604020202020204" pitchFamily="34" charset="0"/>
              <a:buChar char="•"/>
            </a:pPr>
            <a:r>
              <a:rPr lang="en-US" sz="2400" dirty="0">
                <a:solidFill>
                  <a:schemeClr val="tx1"/>
                </a:solidFill>
                <a:latin typeface="+mn-lt"/>
                <a:ea typeface="+mn-ea"/>
                <a:cs typeface="+mn-cs"/>
              </a:rPr>
              <a:t>The most common approach is to difference it. That is, subtract the previous value from the current value. Sometimes, depending on the complexity of the series, more than one differencing may be needed.</a:t>
            </a:r>
          </a:p>
          <a:p>
            <a:pPr lvl="0" indent="-228600" algn="l" hangingPunct="1">
              <a:lnSpc>
                <a:spcPct val="90000"/>
              </a:lnSpc>
              <a:buSzPct val="45000"/>
              <a:buFont typeface="Arial" panose="020B0604020202020204" pitchFamily="34" charset="0"/>
              <a:buChar char="•"/>
            </a:pPr>
            <a:endParaRPr lang="en-US" sz="2400" dirty="0">
              <a:solidFill>
                <a:schemeClr val="tx1"/>
              </a:solidFill>
              <a:latin typeface="+mn-lt"/>
              <a:ea typeface="+mn-ea"/>
              <a:cs typeface="+mn-cs"/>
            </a:endParaRPr>
          </a:p>
          <a:p>
            <a:pPr lvl="0" indent="-228600" algn="l" hangingPunct="1">
              <a:lnSpc>
                <a:spcPct val="90000"/>
              </a:lnSpc>
              <a:buSzPct val="45000"/>
              <a:buFont typeface="Arial" panose="020B0604020202020204" pitchFamily="34" charset="0"/>
              <a:buChar char="•"/>
            </a:pPr>
            <a:r>
              <a:rPr lang="en-US" sz="2400" dirty="0">
                <a:solidFill>
                  <a:schemeClr val="tx1"/>
                </a:solidFill>
                <a:latin typeface="+mn-lt"/>
                <a:ea typeface="+mn-ea"/>
                <a:cs typeface="+mn-cs"/>
              </a:rPr>
              <a:t>The value of d, therefore, is the minimum number of differencing needed to make the series stationary. And if the time series is already stationary, then d = 0.</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78104" cy="567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80441-8325-D6FA-6A26-13D72A80B5E0}"/>
              </a:ext>
            </a:extLst>
          </p:cNvPr>
          <p:cNvSpPr>
            <a:spLocks noGrp="1"/>
          </p:cNvSpPr>
          <p:nvPr>
            <p:ph type="title"/>
          </p:nvPr>
        </p:nvSpPr>
        <p:spPr>
          <a:xfrm>
            <a:off x="693042" y="301904"/>
            <a:ext cx="8694540" cy="1096044"/>
          </a:xfrm>
        </p:spPr>
        <p:txBody>
          <a:bodyPr>
            <a:normAutofit/>
          </a:bodyPr>
          <a:lstStyle/>
          <a:p>
            <a:r>
              <a:rPr lang="en-IN" dirty="0"/>
              <a:t>Hidden Markov model</a:t>
            </a:r>
            <a:endParaRPr lang="en-US"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174" y="1386938"/>
            <a:ext cx="8974276" cy="15122"/>
          </a:xfrm>
          <a:custGeom>
            <a:avLst/>
            <a:gdLst>
              <a:gd name="connsiteX0" fmla="*/ 0 w 8974276"/>
              <a:gd name="connsiteY0" fmla="*/ 0 h 15122"/>
              <a:gd name="connsiteX1" fmla="*/ 600586 w 8974276"/>
              <a:gd name="connsiteY1" fmla="*/ 0 h 15122"/>
              <a:gd name="connsiteX2" fmla="*/ 1290915 w 8974276"/>
              <a:gd name="connsiteY2" fmla="*/ 0 h 15122"/>
              <a:gd name="connsiteX3" fmla="*/ 2070987 w 8974276"/>
              <a:gd name="connsiteY3" fmla="*/ 0 h 15122"/>
              <a:gd name="connsiteX4" fmla="*/ 2671573 w 8974276"/>
              <a:gd name="connsiteY4" fmla="*/ 0 h 15122"/>
              <a:gd name="connsiteX5" fmla="*/ 3361902 w 8974276"/>
              <a:gd name="connsiteY5" fmla="*/ 0 h 15122"/>
              <a:gd name="connsiteX6" fmla="*/ 4231716 w 8974276"/>
              <a:gd name="connsiteY6" fmla="*/ 0 h 15122"/>
              <a:gd name="connsiteX7" fmla="*/ 4742560 w 8974276"/>
              <a:gd name="connsiteY7" fmla="*/ 0 h 15122"/>
              <a:gd name="connsiteX8" fmla="*/ 5522631 w 8974276"/>
              <a:gd name="connsiteY8" fmla="*/ 0 h 15122"/>
              <a:gd name="connsiteX9" fmla="*/ 6033475 w 8974276"/>
              <a:gd name="connsiteY9" fmla="*/ 0 h 15122"/>
              <a:gd name="connsiteX10" fmla="*/ 6723804 w 8974276"/>
              <a:gd name="connsiteY10" fmla="*/ 0 h 15122"/>
              <a:gd name="connsiteX11" fmla="*/ 7503875 w 8974276"/>
              <a:gd name="connsiteY11" fmla="*/ 0 h 15122"/>
              <a:gd name="connsiteX12" fmla="*/ 7924976 w 8974276"/>
              <a:gd name="connsiteY12" fmla="*/ 0 h 15122"/>
              <a:gd name="connsiteX13" fmla="*/ 8346077 w 8974276"/>
              <a:gd name="connsiteY13" fmla="*/ 0 h 15122"/>
              <a:gd name="connsiteX14" fmla="*/ 8974276 w 8974276"/>
              <a:gd name="connsiteY14" fmla="*/ 0 h 15122"/>
              <a:gd name="connsiteX15" fmla="*/ 8974276 w 8974276"/>
              <a:gd name="connsiteY15" fmla="*/ 15122 h 15122"/>
              <a:gd name="connsiteX16" fmla="*/ 8194204 w 8974276"/>
              <a:gd name="connsiteY16" fmla="*/ 15122 h 15122"/>
              <a:gd name="connsiteX17" fmla="*/ 7503875 w 8974276"/>
              <a:gd name="connsiteY17" fmla="*/ 15122 h 15122"/>
              <a:gd name="connsiteX18" fmla="*/ 6903289 w 8974276"/>
              <a:gd name="connsiteY18" fmla="*/ 15122 h 15122"/>
              <a:gd name="connsiteX19" fmla="*/ 6123218 w 8974276"/>
              <a:gd name="connsiteY19" fmla="*/ 15122 h 15122"/>
              <a:gd name="connsiteX20" fmla="*/ 5432889 w 8974276"/>
              <a:gd name="connsiteY20" fmla="*/ 15122 h 15122"/>
              <a:gd name="connsiteX21" fmla="*/ 4563074 w 8974276"/>
              <a:gd name="connsiteY21" fmla="*/ 15122 h 15122"/>
              <a:gd name="connsiteX22" fmla="*/ 3693260 w 8974276"/>
              <a:gd name="connsiteY22" fmla="*/ 15122 h 15122"/>
              <a:gd name="connsiteX23" fmla="*/ 2913188 w 8974276"/>
              <a:gd name="connsiteY23" fmla="*/ 15122 h 15122"/>
              <a:gd name="connsiteX24" fmla="*/ 2133116 w 8974276"/>
              <a:gd name="connsiteY24" fmla="*/ 15122 h 15122"/>
              <a:gd name="connsiteX25" fmla="*/ 1353045 w 8974276"/>
              <a:gd name="connsiteY25" fmla="*/ 15122 h 15122"/>
              <a:gd name="connsiteX26" fmla="*/ 842201 w 8974276"/>
              <a:gd name="connsiteY26" fmla="*/ 15122 h 15122"/>
              <a:gd name="connsiteX27" fmla="*/ 0 w 8974276"/>
              <a:gd name="connsiteY27" fmla="*/ 15122 h 15122"/>
              <a:gd name="connsiteX28" fmla="*/ 0 w 8974276"/>
              <a:gd name="connsiteY28" fmla="*/ 0 h 15122"/>
              <a:gd name="connsiteX0" fmla="*/ 0 w 8974276"/>
              <a:gd name="connsiteY0" fmla="*/ 0 h 15122"/>
              <a:gd name="connsiteX1" fmla="*/ 600586 w 8974276"/>
              <a:gd name="connsiteY1" fmla="*/ 0 h 15122"/>
              <a:gd name="connsiteX2" fmla="*/ 1021687 w 8974276"/>
              <a:gd name="connsiteY2" fmla="*/ 0 h 15122"/>
              <a:gd name="connsiteX3" fmla="*/ 1891501 w 8974276"/>
              <a:gd name="connsiteY3" fmla="*/ 0 h 15122"/>
              <a:gd name="connsiteX4" fmla="*/ 2492087 w 8974276"/>
              <a:gd name="connsiteY4" fmla="*/ 0 h 15122"/>
              <a:gd name="connsiteX5" fmla="*/ 3092674 w 8974276"/>
              <a:gd name="connsiteY5" fmla="*/ 0 h 15122"/>
              <a:gd name="connsiteX6" fmla="*/ 3962488 w 8974276"/>
              <a:gd name="connsiteY6" fmla="*/ 0 h 15122"/>
              <a:gd name="connsiteX7" fmla="*/ 4473331 w 8974276"/>
              <a:gd name="connsiteY7" fmla="*/ 0 h 15122"/>
              <a:gd name="connsiteX8" fmla="*/ 4882144 w 8974276"/>
              <a:gd name="connsiteY8" fmla="*/ 0 h 15122"/>
              <a:gd name="connsiteX9" fmla="*/ 5343146 w 8974276"/>
              <a:gd name="connsiteY9" fmla="*/ 0 h 15122"/>
              <a:gd name="connsiteX10" fmla="*/ 6212960 w 8974276"/>
              <a:gd name="connsiteY10" fmla="*/ 0 h 15122"/>
              <a:gd name="connsiteX11" fmla="*/ 6903289 w 8974276"/>
              <a:gd name="connsiteY11" fmla="*/ 0 h 15122"/>
              <a:gd name="connsiteX12" fmla="*/ 7773104 w 8974276"/>
              <a:gd name="connsiteY12" fmla="*/ 0 h 15122"/>
              <a:gd name="connsiteX13" fmla="*/ 8373690 w 8974276"/>
              <a:gd name="connsiteY13" fmla="*/ 0 h 15122"/>
              <a:gd name="connsiteX14" fmla="*/ 8974276 w 8974276"/>
              <a:gd name="connsiteY14" fmla="*/ 0 h 15122"/>
              <a:gd name="connsiteX15" fmla="*/ 8974276 w 8974276"/>
              <a:gd name="connsiteY15" fmla="*/ 15122 h 15122"/>
              <a:gd name="connsiteX16" fmla="*/ 8283947 w 8974276"/>
              <a:gd name="connsiteY16" fmla="*/ 15122 h 15122"/>
              <a:gd name="connsiteX17" fmla="*/ 7593618 w 8974276"/>
              <a:gd name="connsiteY17" fmla="*/ 15122 h 15122"/>
              <a:gd name="connsiteX18" fmla="*/ 6723804 w 8974276"/>
              <a:gd name="connsiteY18" fmla="*/ 15122 h 15122"/>
              <a:gd name="connsiteX19" fmla="*/ 6033475 w 8974276"/>
              <a:gd name="connsiteY19" fmla="*/ 15122 h 15122"/>
              <a:gd name="connsiteX20" fmla="*/ 5612374 w 8974276"/>
              <a:gd name="connsiteY20" fmla="*/ 15122 h 15122"/>
              <a:gd name="connsiteX21" fmla="*/ 5101531 w 8974276"/>
              <a:gd name="connsiteY21" fmla="*/ 15122 h 15122"/>
              <a:gd name="connsiteX22" fmla="*/ 4231716 w 8974276"/>
              <a:gd name="connsiteY22" fmla="*/ 15122 h 15122"/>
              <a:gd name="connsiteX23" fmla="*/ 3541387 w 8974276"/>
              <a:gd name="connsiteY23" fmla="*/ 15122 h 15122"/>
              <a:gd name="connsiteX24" fmla="*/ 3030544 w 8974276"/>
              <a:gd name="connsiteY24" fmla="*/ 15122 h 15122"/>
              <a:gd name="connsiteX25" fmla="*/ 2340215 w 8974276"/>
              <a:gd name="connsiteY25" fmla="*/ 15122 h 15122"/>
              <a:gd name="connsiteX26" fmla="*/ 1919114 w 8974276"/>
              <a:gd name="connsiteY26" fmla="*/ 15122 h 15122"/>
              <a:gd name="connsiteX27" fmla="*/ 1498014 w 8974276"/>
              <a:gd name="connsiteY27" fmla="*/ 15122 h 15122"/>
              <a:gd name="connsiteX28" fmla="*/ 807685 w 8974276"/>
              <a:gd name="connsiteY28" fmla="*/ 15122 h 15122"/>
              <a:gd name="connsiteX29" fmla="*/ 0 w 8974276"/>
              <a:gd name="connsiteY29" fmla="*/ 15122 h 15122"/>
              <a:gd name="connsiteX30" fmla="*/ 0 w 8974276"/>
              <a:gd name="connsiteY30" fmla="*/ 0 h 1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974276" h="15122" fill="none" extrusionOk="0">
                <a:moveTo>
                  <a:pt x="0" y="0"/>
                </a:moveTo>
                <a:cubicBezTo>
                  <a:pt x="183005" y="-28121"/>
                  <a:pt x="385563" y="-16729"/>
                  <a:pt x="600586" y="0"/>
                </a:cubicBezTo>
                <a:cubicBezTo>
                  <a:pt x="819816" y="25297"/>
                  <a:pt x="1008894" y="-16975"/>
                  <a:pt x="1290915" y="0"/>
                </a:cubicBezTo>
                <a:cubicBezTo>
                  <a:pt x="1586779" y="-10612"/>
                  <a:pt x="1739355" y="-6632"/>
                  <a:pt x="2070987" y="0"/>
                </a:cubicBezTo>
                <a:cubicBezTo>
                  <a:pt x="2423196" y="26888"/>
                  <a:pt x="2516800" y="-23939"/>
                  <a:pt x="2671573" y="0"/>
                </a:cubicBezTo>
                <a:cubicBezTo>
                  <a:pt x="2856946" y="57495"/>
                  <a:pt x="3123719" y="-1120"/>
                  <a:pt x="3361902" y="0"/>
                </a:cubicBezTo>
                <a:cubicBezTo>
                  <a:pt x="3551026" y="-6967"/>
                  <a:pt x="3893151" y="-7410"/>
                  <a:pt x="4231716" y="0"/>
                </a:cubicBezTo>
                <a:cubicBezTo>
                  <a:pt x="4589327" y="4599"/>
                  <a:pt x="4499151" y="-7078"/>
                  <a:pt x="4742560" y="0"/>
                </a:cubicBezTo>
                <a:cubicBezTo>
                  <a:pt x="4945774" y="22991"/>
                  <a:pt x="5327086" y="78686"/>
                  <a:pt x="5522631" y="0"/>
                </a:cubicBezTo>
                <a:cubicBezTo>
                  <a:pt x="5706117" y="-51653"/>
                  <a:pt x="5820576" y="-5919"/>
                  <a:pt x="6033475" y="0"/>
                </a:cubicBezTo>
                <a:cubicBezTo>
                  <a:pt x="6269799" y="2680"/>
                  <a:pt x="6590499" y="22166"/>
                  <a:pt x="6723804" y="0"/>
                </a:cubicBezTo>
                <a:cubicBezTo>
                  <a:pt x="6858112" y="-15926"/>
                  <a:pt x="7310513" y="-3462"/>
                  <a:pt x="7503875" y="0"/>
                </a:cubicBezTo>
                <a:cubicBezTo>
                  <a:pt x="7698227" y="-14053"/>
                  <a:pt x="7786960" y="-2924"/>
                  <a:pt x="7924976" y="0"/>
                </a:cubicBezTo>
                <a:cubicBezTo>
                  <a:pt x="8047409" y="-11757"/>
                  <a:pt x="8231917" y="2497"/>
                  <a:pt x="8346077" y="0"/>
                </a:cubicBezTo>
                <a:cubicBezTo>
                  <a:pt x="8472830" y="-16379"/>
                  <a:pt x="8819304" y="6003"/>
                  <a:pt x="8974276" y="0"/>
                </a:cubicBezTo>
                <a:cubicBezTo>
                  <a:pt x="8974258" y="3537"/>
                  <a:pt x="8974441" y="7142"/>
                  <a:pt x="8974276" y="15122"/>
                </a:cubicBezTo>
                <a:cubicBezTo>
                  <a:pt x="8690793" y="34062"/>
                  <a:pt x="8424209" y="22506"/>
                  <a:pt x="8194204" y="15122"/>
                </a:cubicBezTo>
                <a:cubicBezTo>
                  <a:pt x="7951806" y="-8411"/>
                  <a:pt x="7694321" y="29309"/>
                  <a:pt x="7503875" y="15122"/>
                </a:cubicBezTo>
                <a:cubicBezTo>
                  <a:pt x="7256604" y="17503"/>
                  <a:pt x="7188022" y="35148"/>
                  <a:pt x="6903289" y="15122"/>
                </a:cubicBezTo>
                <a:cubicBezTo>
                  <a:pt x="6597262" y="-1364"/>
                  <a:pt x="6282575" y="2385"/>
                  <a:pt x="6123218" y="15122"/>
                </a:cubicBezTo>
                <a:cubicBezTo>
                  <a:pt x="5947747" y="41346"/>
                  <a:pt x="5709228" y="43819"/>
                  <a:pt x="5432889" y="15122"/>
                </a:cubicBezTo>
                <a:cubicBezTo>
                  <a:pt x="5148051" y="-14469"/>
                  <a:pt x="4825392" y="-4104"/>
                  <a:pt x="4563074" y="15122"/>
                </a:cubicBezTo>
                <a:cubicBezTo>
                  <a:pt x="4230436" y="37013"/>
                  <a:pt x="3919280" y="10694"/>
                  <a:pt x="3693260" y="15122"/>
                </a:cubicBezTo>
                <a:cubicBezTo>
                  <a:pt x="3463686" y="-2156"/>
                  <a:pt x="3258547" y="64936"/>
                  <a:pt x="2913188" y="15122"/>
                </a:cubicBezTo>
                <a:cubicBezTo>
                  <a:pt x="2530193" y="858"/>
                  <a:pt x="2366063" y="64852"/>
                  <a:pt x="2133116" y="15122"/>
                </a:cubicBezTo>
                <a:cubicBezTo>
                  <a:pt x="1852614" y="-20862"/>
                  <a:pt x="1586183" y="2108"/>
                  <a:pt x="1353045" y="15122"/>
                </a:cubicBezTo>
                <a:cubicBezTo>
                  <a:pt x="1124470" y="7689"/>
                  <a:pt x="1043335" y="-6873"/>
                  <a:pt x="842201" y="15122"/>
                </a:cubicBezTo>
                <a:cubicBezTo>
                  <a:pt x="675009" y="10554"/>
                  <a:pt x="208716" y="1354"/>
                  <a:pt x="0" y="15122"/>
                </a:cubicBezTo>
                <a:cubicBezTo>
                  <a:pt x="671" y="11044"/>
                  <a:pt x="469" y="2754"/>
                  <a:pt x="0" y="0"/>
                </a:cubicBezTo>
                <a:close/>
              </a:path>
              <a:path w="8974276" h="15122" stroke="0" extrusionOk="0">
                <a:moveTo>
                  <a:pt x="0" y="0"/>
                </a:moveTo>
                <a:cubicBezTo>
                  <a:pt x="158429" y="17111"/>
                  <a:pt x="477266" y="-13453"/>
                  <a:pt x="600586" y="0"/>
                </a:cubicBezTo>
                <a:cubicBezTo>
                  <a:pt x="698766" y="1226"/>
                  <a:pt x="829625" y="-2597"/>
                  <a:pt x="1021687" y="0"/>
                </a:cubicBezTo>
                <a:cubicBezTo>
                  <a:pt x="1212890" y="45242"/>
                  <a:pt x="1481051" y="28111"/>
                  <a:pt x="1891501" y="0"/>
                </a:cubicBezTo>
                <a:cubicBezTo>
                  <a:pt x="2325146" y="-55911"/>
                  <a:pt x="2244169" y="37407"/>
                  <a:pt x="2492087" y="0"/>
                </a:cubicBezTo>
                <a:cubicBezTo>
                  <a:pt x="2770106" y="-48226"/>
                  <a:pt x="2945409" y="-29732"/>
                  <a:pt x="3092674" y="0"/>
                </a:cubicBezTo>
                <a:cubicBezTo>
                  <a:pt x="3301483" y="30847"/>
                  <a:pt x="3757132" y="-5762"/>
                  <a:pt x="3962488" y="0"/>
                </a:cubicBezTo>
                <a:cubicBezTo>
                  <a:pt x="4161917" y="18597"/>
                  <a:pt x="4382907" y="-1453"/>
                  <a:pt x="4473331" y="0"/>
                </a:cubicBezTo>
                <a:cubicBezTo>
                  <a:pt x="4623996" y="-933"/>
                  <a:pt x="4781894" y="-19370"/>
                  <a:pt x="4882144" y="0"/>
                </a:cubicBezTo>
                <a:cubicBezTo>
                  <a:pt x="4982394" y="19370"/>
                  <a:pt x="5184581" y="-18943"/>
                  <a:pt x="5343146" y="0"/>
                </a:cubicBezTo>
                <a:cubicBezTo>
                  <a:pt x="5569297" y="-45353"/>
                  <a:pt x="5915584" y="-43416"/>
                  <a:pt x="6212960" y="0"/>
                </a:cubicBezTo>
                <a:cubicBezTo>
                  <a:pt x="6533267" y="7030"/>
                  <a:pt x="6713745" y="-31540"/>
                  <a:pt x="6903289" y="0"/>
                </a:cubicBezTo>
                <a:cubicBezTo>
                  <a:pt x="7143989" y="31285"/>
                  <a:pt x="7485701" y="4614"/>
                  <a:pt x="7773104" y="0"/>
                </a:cubicBezTo>
                <a:cubicBezTo>
                  <a:pt x="8054928" y="-60204"/>
                  <a:pt x="8243916" y="31090"/>
                  <a:pt x="8373690" y="0"/>
                </a:cubicBezTo>
                <a:cubicBezTo>
                  <a:pt x="8470374" y="-9848"/>
                  <a:pt x="8712921" y="13270"/>
                  <a:pt x="8974276" y="0"/>
                </a:cubicBezTo>
                <a:cubicBezTo>
                  <a:pt x="8974487" y="5618"/>
                  <a:pt x="8974671" y="10276"/>
                  <a:pt x="8974276" y="15122"/>
                </a:cubicBezTo>
                <a:cubicBezTo>
                  <a:pt x="8731729" y="26830"/>
                  <a:pt x="8623535" y="-5588"/>
                  <a:pt x="8283947" y="15122"/>
                </a:cubicBezTo>
                <a:cubicBezTo>
                  <a:pt x="7960326" y="38027"/>
                  <a:pt x="7776735" y="58542"/>
                  <a:pt x="7593618" y="15122"/>
                </a:cubicBezTo>
                <a:cubicBezTo>
                  <a:pt x="7433204" y="18886"/>
                  <a:pt x="7072953" y="18745"/>
                  <a:pt x="6723804" y="15122"/>
                </a:cubicBezTo>
                <a:cubicBezTo>
                  <a:pt x="6379040" y="-23402"/>
                  <a:pt x="6238900" y="11158"/>
                  <a:pt x="6033475" y="15122"/>
                </a:cubicBezTo>
                <a:cubicBezTo>
                  <a:pt x="5820847" y="20289"/>
                  <a:pt x="5773194" y="24557"/>
                  <a:pt x="5612374" y="15122"/>
                </a:cubicBezTo>
                <a:cubicBezTo>
                  <a:pt x="5459272" y="1396"/>
                  <a:pt x="5214346" y="-4021"/>
                  <a:pt x="5101531" y="15122"/>
                </a:cubicBezTo>
                <a:cubicBezTo>
                  <a:pt x="5074679" y="39045"/>
                  <a:pt x="4571458" y="-1545"/>
                  <a:pt x="4231716" y="15122"/>
                </a:cubicBezTo>
                <a:cubicBezTo>
                  <a:pt x="3847477" y="64543"/>
                  <a:pt x="3798193" y="17281"/>
                  <a:pt x="3541387" y="15122"/>
                </a:cubicBezTo>
                <a:cubicBezTo>
                  <a:pt x="3313277" y="11238"/>
                  <a:pt x="3169205" y="-4180"/>
                  <a:pt x="3030544" y="15122"/>
                </a:cubicBezTo>
                <a:cubicBezTo>
                  <a:pt x="2877895" y="60556"/>
                  <a:pt x="2628234" y="62284"/>
                  <a:pt x="2340215" y="15122"/>
                </a:cubicBezTo>
                <a:cubicBezTo>
                  <a:pt x="2072515" y="-3745"/>
                  <a:pt x="2122288" y="42004"/>
                  <a:pt x="1919114" y="15122"/>
                </a:cubicBezTo>
                <a:cubicBezTo>
                  <a:pt x="1711037" y="-819"/>
                  <a:pt x="1683277" y="12966"/>
                  <a:pt x="1498014" y="15122"/>
                </a:cubicBezTo>
                <a:cubicBezTo>
                  <a:pt x="1271935" y="8774"/>
                  <a:pt x="970426" y="7222"/>
                  <a:pt x="807685" y="15122"/>
                </a:cubicBezTo>
                <a:cubicBezTo>
                  <a:pt x="642052" y="1561"/>
                  <a:pt x="193677" y="41951"/>
                  <a:pt x="0" y="15122"/>
                </a:cubicBezTo>
                <a:cubicBezTo>
                  <a:pt x="-449" y="9082"/>
                  <a:pt x="175" y="7016"/>
                  <a:pt x="0" y="0"/>
                </a:cubicBezTo>
                <a:close/>
              </a:path>
              <a:path w="8974276" h="15122" fill="none" stroke="0" extrusionOk="0">
                <a:moveTo>
                  <a:pt x="0" y="0"/>
                </a:moveTo>
                <a:cubicBezTo>
                  <a:pt x="133021" y="-45326"/>
                  <a:pt x="351596" y="-10132"/>
                  <a:pt x="600586" y="0"/>
                </a:cubicBezTo>
                <a:cubicBezTo>
                  <a:pt x="824846" y="25895"/>
                  <a:pt x="974850" y="12687"/>
                  <a:pt x="1290915" y="0"/>
                </a:cubicBezTo>
                <a:cubicBezTo>
                  <a:pt x="1543854" y="8594"/>
                  <a:pt x="1730765" y="-5283"/>
                  <a:pt x="2070987" y="0"/>
                </a:cubicBezTo>
                <a:cubicBezTo>
                  <a:pt x="2388789" y="2502"/>
                  <a:pt x="2537180" y="-18640"/>
                  <a:pt x="2671573" y="0"/>
                </a:cubicBezTo>
                <a:cubicBezTo>
                  <a:pt x="2846783" y="31613"/>
                  <a:pt x="3162345" y="2138"/>
                  <a:pt x="3361902" y="0"/>
                </a:cubicBezTo>
                <a:cubicBezTo>
                  <a:pt x="3560523" y="-33799"/>
                  <a:pt x="3850943" y="16514"/>
                  <a:pt x="4231716" y="0"/>
                </a:cubicBezTo>
                <a:cubicBezTo>
                  <a:pt x="4582093" y="-6251"/>
                  <a:pt x="4497042" y="-241"/>
                  <a:pt x="4742560" y="0"/>
                </a:cubicBezTo>
                <a:cubicBezTo>
                  <a:pt x="5026744" y="28398"/>
                  <a:pt x="5367035" y="44798"/>
                  <a:pt x="5522631" y="0"/>
                </a:cubicBezTo>
                <a:cubicBezTo>
                  <a:pt x="5715671" y="-35366"/>
                  <a:pt x="5819152" y="19249"/>
                  <a:pt x="6033475" y="0"/>
                </a:cubicBezTo>
                <a:cubicBezTo>
                  <a:pt x="6276754" y="15513"/>
                  <a:pt x="6580075" y="39465"/>
                  <a:pt x="6723804" y="0"/>
                </a:cubicBezTo>
                <a:cubicBezTo>
                  <a:pt x="6874324" y="-12484"/>
                  <a:pt x="7335585" y="32838"/>
                  <a:pt x="7503875" y="0"/>
                </a:cubicBezTo>
                <a:cubicBezTo>
                  <a:pt x="7699518" y="-4479"/>
                  <a:pt x="7784573" y="-1350"/>
                  <a:pt x="7924976" y="0"/>
                </a:cubicBezTo>
                <a:cubicBezTo>
                  <a:pt x="8038978" y="-8555"/>
                  <a:pt x="8207279" y="-2913"/>
                  <a:pt x="8346077" y="0"/>
                </a:cubicBezTo>
                <a:cubicBezTo>
                  <a:pt x="8460045" y="-10908"/>
                  <a:pt x="8807112" y="-916"/>
                  <a:pt x="8974276" y="0"/>
                </a:cubicBezTo>
                <a:cubicBezTo>
                  <a:pt x="8974075" y="4086"/>
                  <a:pt x="8973591" y="8138"/>
                  <a:pt x="8974276" y="15122"/>
                </a:cubicBezTo>
                <a:cubicBezTo>
                  <a:pt x="8690015" y="8347"/>
                  <a:pt x="8498032" y="84972"/>
                  <a:pt x="8194204" y="15122"/>
                </a:cubicBezTo>
                <a:cubicBezTo>
                  <a:pt x="7940226" y="2020"/>
                  <a:pt x="7765141" y="2120"/>
                  <a:pt x="7503875" y="15122"/>
                </a:cubicBezTo>
                <a:cubicBezTo>
                  <a:pt x="7257867" y="27332"/>
                  <a:pt x="7168747" y="40507"/>
                  <a:pt x="6903289" y="15122"/>
                </a:cubicBezTo>
                <a:cubicBezTo>
                  <a:pt x="6624057" y="1834"/>
                  <a:pt x="6248483" y="-4826"/>
                  <a:pt x="6123218" y="15122"/>
                </a:cubicBezTo>
                <a:cubicBezTo>
                  <a:pt x="5966303" y="30130"/>
                  <a:pt x="5680376" y="41602"/>
                  <a:pt x="5432889" y="15122"/>
                </a:cubicBezTo>
                <a:cubicBezTo>
                  <a:pt x="5191863" y="3654"/>
                  <a:pt x="4872405" y="-9848"/>
                  <a:pt x="4563074" y="15122"/>
                </a:cubicBezTo>
                <a:cubicBezTo>
                  <a:pt x="4237152" y="79221"/>
                  <a:pt x="3902138" y="21476"/>
                  <a:pt x="3693260" y="15122"/>
                </a:cubicBezTo>
                <a:cubicBezTo>
                  <a:pt x="3481803" y="-6986"/>
                  <a:pt x="3269305" y="15036"/>
                  <a:pt x="2913188" y="15122"/>
                </a:cubicBezTo>
                <a:cubicBezTo>
                  <a:pt x="2564887" y="187"/>
                  <a:pt x="2328697" y="47688"/>
                  <a:pt x="2133116" y="15122"/>
                </a:cubicBezTo>
                <a:cubicBezTo>
                  <a:pt x="1894582" y="32992"/>
                  <a:pt x="1576170" y="-19845"/>
                  <a:pt x="1353045" y="15122"/>
                </a:cubicBezTo>
                <a:cubicBezTo>
                  <a:pt x="1127523" y="11193"/>
                  <a:pt x="1038557" y="-4892"/>
                  <a:pt x="842201" y="15122"/>
                </a:cubicBezTo>
                <a:cubicBezTo>
                  <a:pt x="638472" y="23212"/>
                  <a:pt x="195915" y="10603"/>
                  <a:pt x="0" y="15122"/>
                </a:cubicBezTo>
                <a:cubicBezTo>
                  <a:pt x="447" y="10993"/>
                  <a:pt x="139" y="346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8974276"/>
                      <a:gd name="connsiteY0" fmla="*/ 0 h 15122"/>
                      <a:gd name="connsiteX1" fmla="*/ 600586 w 8974276"/>
                      <a:gd name="connsiteY1" fmla="*/ 0 h 15122"/>
                      <a:gd name="connsiteX2" fmla="*/ 1290915 w 8974276"/>
                      <a:gd name="connsiteY2" fmla="*/ 0 h 15122"/>
                      <a:gd name="connsiteX3" fmla="*/ 2070987 w 8974276"/>
                      <a:gd name="connsiteY3" fmla="*/ 0 h 15122"/>
                      <a:gd name="connsiteX4" fmla="*/ 2671573 w 8974276"/>
                      <a:gd name="connsiteY4" fmla="*/ 0 h 15122"/>
                      <a:gd name="connsiteX5" fmla="*/ 3361902 w 8974276"/>
                      <a:gd name="connsiteY5" fmla="*/ 0 h 15122"/>
                      <a:gd name="connsiteX6" fmla="*/ 4231716 w 8974276"/>
                      <a:gd name="connsiteY6" fmla="*/ 0 h 15122"/>
                      <a:gd name="connsiteX7" fmla="*/ 4742560 w 8974276"/>
                      <a:gd name="connsiteY7" fmla="*/ 0 h 15122"/>
                      <a:gd name="connsiteX8" fmla="*/ 5522631 w 8974276"/>
                      <a:gd name="connsiteY8" fmla="*/ 0 h 15122"/>
                      <a:gd name="connsiteX9" fmla="*/ 6033475 w 8974276"/>
                      <a:gd name="connsiteY9" fmla="*/ 0 h 15122"/>
                      <a:gd name="connsiteX10" fmla="*/ 6723804 w 8974276"/>
                      <a:gd name="connsiteY10" fmla="*/ 0 h 15122"/>
                      <a:gd name="connsiteX11" fmla="*/ 7503875 w 8974276"/>
                      <a:gd name="connsiteY11" fmla="*/ 0 h 15122"/>
                      <a:gd name="connsiteX12" fmla="*/ 7924976 w 8974276"/>
                      <a:gd name="connsiteY12" fmla="*/ 0 h 15122"/>
                      <a:gd name="connsiteX13" fmla="*/ 8346077 w 8974276"/>
                      <a:gd name="connsiteY13" fmla="*/ 0 h 15122"/>
                      <a:gd name="connsiteX14" fmla="*/ 8974276 w 8974276"/>
                      <a:gd name="connsiteY14" fmla="*/ 0 h 15122"/>
                      <a:gd name="connsiteX15" fmla="*/ 8974276 w 8974276"/>
                      <a:gd name="connsiteY15" fmla="*/ 15122 h 15122"/>
                      <a:gd name="connsiteX16" fmla="*/ 8194204 w 8974276"/>
                      <a:gd name="connsiteY16" fmla="*/ 15122 h 15122"/>
                      <a:gd name="connsiteX17" fmla="*/ 7503875 w 8974276"/>
                      <a:gd name="connsiteY17" fmla="*/ 15122 h 15122"/>
                      <a:gd name="connsiteX18" fmla="*/ 6903289 w 8974276"/>
                      <a:gd name="connsiteY18" fmla="*/ 15122 h 15122"/>
                      <a:gd name="connsiteX19" fmla="*/ 6123218 w 8974276"/>
                      <a:gd name="connsiteY19" fmla="*/ 15122 h 15122"/>
                      <a:gd name="connsiteX20" fmla="*/ 5432889 w 8974276"/>
                      <a:gd name="connsiteY20" fmla="*/ 15122 h 15122"/>
                      <a:gd name="connsiteX21" fmla="*/ 4563074 w 8974276"/>
                      <a:gd name="connsiteY21" fmla="*/ 15122 h 15122"/>
                      <a:gd name="connsiteX22" fmla="*/ 3693260 w 8974276"/>
                      <a:gd name="connsiteY22" fmla="*/ 15122 h 15122"/>
                      <a:gd name="connsiteX23" fmla="*/ 2913188 w 8974276"/>
                      <a:gd name="connsiteY23" fmla="*/ 15122 h 15122"/>
                      <a:gd name="connsiteX24" fmla="*/ 2133116 w 8974276"/>
                      <a:gd name="connsiteY24" fmla="*/ 15122 h 15122"/>
                      <a:gd name="connsiteX25" fmla="*/ 1353045 w 8974276"/>
                      <a:gd name="connsiteY25" fmla="*/ 15122 h 15122"/>
                      <a:gd name="connsiteX26" fmla="*/ 842201 w 8974276"/>
                      <a:gd name="connsiteY26" fmla="*/ 15122 h 15122"/>
                      <a:gd name="connsiteX27" fmla="*/ 0 w 8974276"/>
                      <a:gd name="connsiteY27" fmla="*/ 15122 h 15122"/>
                      <a:gd name="connsiteX28" fmla="*/ 0 w 8974276"/>
                      <a:gd name="connsiteY28" fmla="*/ 0 h 1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974276" h="15122" fill="none" extrusionOk="0">
                        <a:moveTo>
                          <a:pt x="0" y="0"/>
                        </a:moveTo>
                        <a:cubicBezTo>
                          <a:pt x="166292" y="-24804"/>
                          <a:pt x="387390" y="-23566"/>
                          <a:pt x="600586" y="0"/>
                        </a:cubicBezTo>
                        <a:cubicBezTo>
                          <a:pt x="813782" y="23566"/>
                          <a:pt x="1017575" y="11328"/>
                          <a:pt x="1290915" y="0"/>
                        </a:cubicBezTo>
                        <a:cubicBezTo>
                          <a:pt x="1564255" y="-11328"/>
                          <a:pt x="1732327" y="-13914"/>
                          <a:pt x="2070987" y="0"/>
                        </a:cubicBezTo>
                        <a:cubicBezTo>
                          <a:pt x="2409647" y="13914"/>
                          <a:pt x="2514543" y="-29456"/>
                          <a:pt x="2671573" y="0"/>
                        </a:cubicBezTo>
                        <a:cubicBezTo>
                          <a:pt x="2828603" y="29456"/>
                          <a:pt x="3148091" y="31473"/>
                          <a:pt x="3361902" y="0"/>
                        </a:cubicBezTo>
                        <a:cubicBezTo>
                          <a:pt x="3575713" y="-31473"/>
                          <a:pt x="3879587" y="-10454"/>
                          <a:pt x="4231716" y="0"/>
                        </a:cubicBezTo>
                        <a:cubicBezTo>
                          <a:pt x="4583845" y="10454"/>
                          <a:pt x="4500381" y="-4882"/>
                          <a:pt x="4742560" y="0"/>
                        </a:cubicBezTo>
                        <a:cubicBezTo>
                          <a:pt x="4984739" y="4882"/>
                          <a:pt x="5324139" y="34484"/>
                          <a:pt x="5522631" y="0"/>
                        </a:cubicBezTo>
                        <a:cubicBezTo>
                          <a:pt x="5721123" y="-34484"/>
                          <a:pt x="5806715" y="9078"/>
                          <a:pt x="6033475" y="0"/>
                        </a:cubicBezTo>
                        <a:cubicBezTo>
                          <a:pt x="6260235" y="-9078"/>
                          <a:pt x="6578201" y="20058"/>
                          <a:pt x="6723804" y="0"/>
                        </a:cubicBezTo>
                        <a:cubicBezTo>
                          <a:pt x="6869407" y="-20058"/>
                          <a:pt x="7310682" y="2334"/>
                          <a:pt x="7503875" y="0"/>
                        </a:cubicBezTo>
                        <a:cubicBezTo>
                          <a:pt x="7697068" y="-2334"/>
                          <a:pt x="7781436" y="13405"/>
                          <a:pt x="7924976" y="0"/>
                        </a:cubicBezTo>
                        <a:cubicBezTo>
                          <a:pt x="8068516" y="-13405"/>
                          <a:pt x="8226759" y="10528"/>
                          <a:pt x="8346077" y="0"/>
                        </a:cubicBezTo>
                        <a:cubicBezTo>
                          <a:pt x="8465395" y="-10528"/>
                          <a:pt x="8810829" y="6661"/>
                          <a:pt x="8974276" y="0"/>
                        </a:cubicBezTo>
                        <a:cubicBezTo>
                          <a:pt x="8974059" y="4307"/>
                          <a:pt x="8974284" y="7733"/>
                          <a:pt x="8974276" y="15122"/>
                        </a:cubicBezTo>
                        <a:cubicBezTo>
                          <a:pt x="8699318" y="-8286"/>
                          <a:pt x="8447378" y="47332"/>
                          <a:pt x="8194204" y="15122"/>
                        </a:cubicBezTo>
                        <a:cubicBezTo>
                          <a:pt x="7941030" y="-17088"/>
                          <a:pt x="7741578" y="16097"/>
                          <a:pt x="7503875" y="15122"/>
                        </a:cubicBezTo>
                        <a:cubicBezTo>
                          <a:pt x="7266172" y="14147"/>
                          <a:pt x="7188109" y="39475"/>
                          <a:pt x="6903289" y="15122"/>
                        </a:cubicBezTo>
                        <a:cubicBezTo>
                          <a:pt x="6618469" y="-9231"/>
                          <a:pt x="6284300" y="-23714"/>
                          <a:pt x="6123218" y="15122"/>
                        </a:cubicBezTo>
                        <a:cubicBezTo>
                          <a:pt x="5962136" y="53958"/>
                          <a:pt x="5692124" y="42267"/>
                          <a:pt x="5432889" y="15122"/>
                        </a:cubicBezTo>
                        <a:cubicBezTo>
                          <a:pt x="5173654" y="-12023"/>
                          <a:pt x="4878157" y="-27217"/>
                          <a:pt x="4563074" y="15122"/>
                        </a:cubicBezTo>
                        <a:cubicBezTo>
                          <a:pt x="4247992" y="57461"/>
                          <a:pt x="3916884" y="41042"/>
                          <a:pt x="3693260" y="15122"/>
                        </a:cubicBezTo>
                        <a:cubicBezTo>
                          <a:pt x="3469636" y="-10798"/>
                          <a:pt x="3270296" y="35606"/>
                          <a:pt x="2913188" y="15122"/>
                        </a:cubicBezTo>
                        <a:cubicBezTo>
                          <a:pt x="2556080" y="-5362"/>
                          <a:pt x="2357500" y="41367"/>
                          <a:pt x="2133116" y="15122"/>
                        </a:cubicBezTo>
                        <a:cubicBezTo>
                          <a:pt x="1908732" y="-11123"/>
                          <a:pt x="1586604" y="13014"/>
                          <a:pt x="1353045" y="15122"/>
                        </a:cubicBezTo>
                        <a:cubicBezTo>
                          <a:pt x="1119486" y="17230"/>
                          <a:pt x="1034265" y="2560"/>
                          <a:pt x="842201" y="15122"/>
                        </a:cubicBezTo>
                        <a:cubicBezTo>
                          <a:pt x="650137" y="27684"/>
                          <a:pt x="184422" y="21904"/>
                          <a:pt x="0" y="15122"/>
                        </a:cubicBezTo>
                        <a:cubicBezTo>
                          <a:pt x="642" y="10883"/>
                          <a:pt x="28" y="3166"/>
                          <a:pt x="0" y="0"/>
                        </a:cubicBezTo>
                        <a:close/>
                      </a:path>
                      <a:path w="8974276" h="15122" stroke="0" extrusionOk="0">
                        <a:moveTo>
                          <a:pt x="0" y="0"/>
                        </a:moveTo>
                        <a:cubicBezTo>
                          <a:pt x="144422" y="16250"/>
                          <a:pt x="478464" y="1403"/>
                          <a:pt x="600586" y="0"/>
                        </a:cubicBezTo>
                        <a:cubicBezTo>
                          <a:pt x="722708" y="-1403"/>
                          <a:pt x="818531" y="-16117"/>
                          <a:pt x="1021687" y="0"/>
                        </a:cubicBezTo>
                        <a:cubicBezTo>
                          <a:pt x="1224843" y="16117"/>
                          <a:pt x="1467451" y="32888"/>
                          <a:pt x="1891501" y="0"/>
                        </a:cubicBezTo>
                        <a:cubicBezTo>
                          <a:pt x="2315551" y="-32888"/>
                          <a:pt x="2226053" y="29411"/>
                          <a:pt x="2492087" y="0"/>
                        </a:cubicBezTo>
                        <a:cubicBezTo>
                          <a:pt x="2758121" y="-29411"/>
                          <a:pt x="2926098" y="-23291"/>
                          <a:pt x="3092674" y="0"/>
                        </a:cubicBezTo>
                        <a:cubicBezTo>
                          <a:pt x="3259250" y="23291"/>
                          <a:pt x="3755917" y="-21280"/>
                          <a:pt x="3962488" y="0"/>
                        </a:cubicBezTo>
                        <a:cubicBezTo>
                          <a:pt x="4169059" y="21280"/>
                          <a:pt x="4370581" y="-641"/>
                          <a:pt x="4473331" y="0"/>
                        </a:cubicBezTo>
                        <a:cubicBezTo>
                          <a:pt x="4576081" y="641"/>
                          <a:pt x="5154732" y="6658"/>
                          <a:pt x="5343146" y="0"/>
                        </a:cubicBezTo>
                        <a:cubicBezTo>
                          <a:pt x="5531560" y="-6658"/>
                          <a:pt x="5898845" y="-4229"/>
                          <a:pt x="6212960" y="0"/>
                        </a:cubicBezTo>
                        <a:cubicBezTo>
                          <a:pt x="6527075" y="4229"/>
                          <a:pt x="6698755" y="-18559"/>
                          <a:pt x="6903289" y="0"/>
                        </a:cubicBezTo>
                        <a:cubicBezTo>
                          <a:pt x="7107823" y="18559"/>
                          <a:pt x="7480389" y="36157"/>
                          <a:pt x="7773104" y="0"/>
                        </a:cubicBezTo>
                        <a:cubicBezTo>
                          <a:pt x="8065820" y="-36157"/>
                          <a:pt x="8239902" y="964"/>
                          <a:pt x="8373690" y="0"/>
                        </a:cubicBezTo>
                        <a:cubicBezTo>
                          <a:pt x="8507478" y="-964"/>
                          <a:pt x="8713268" y="22725"/>
                          <a:pt x="8974276" y="0"/>
                        </a:cubicBezTo>
                        <a:cubicBezTo>
                          <a:pt x="8974961" y="6029"/>
                          <a:pt x="8974992" y="9898"/>
                          <a:pt x="8974276" y="15122"/>
                        </a:cubicBezTo>
                        <a:cubicBezTo>
                          <a:pt x="8724149" y="22286"/>
                          <a:pt x="8615348" y="-4409"/>
                          <a:pt x="8283947" y="15122"/>
                        </a:cubicBezTo>
                        <a:cubicBezTo>
                          <a:pt x="7952546" y="34653"/>
                          <a:pt x="7745156" y="38152"/>
                          <a:pt x="7593618" y="15122"/>
                        </a:cubicBezTo>
                        <a:cubicBezTo>
                          <a:pt x="7442080" y="-7908"/>
                          <a:pt x="7037419" y="39045"/>
                          <a:pt x="6723804" y="15122"/>
                        </a:cubicBezTo>
                        <a:cubicBezTo>
                          <a:pt x="6410189" y="-8801"/>
                          <a:pt x="6244694" y="20349"/>
                          <a:pt x="6033475" y="15122"/>
                        </a:cubicBezTo>
                        <a:cubicBezTo>
                          <a:pt x="5822256" y="9895"/>
                          <a:pt x="5767540" y="19855"/>
                          <a:pt x="5612374" y="15122"/>
                        </a:cubicBezTo>
                        <a:cubicBezTo>
                          <a:pt x="5457208" y="10389"/>
                          <a:pt x="5206963" y="9279"/>
                          <a:pt x="5101531" y="15122"/>
                        </a:cubicBezTo>
                        <a:cubicBezTo>
                          <a:pt x="4996099" y="20965"/>
                          <a:pt x="4610998" y="-25524"/>
                          <a:pt x="4231716" y="15122"/>
                        </a:cubicBezTo>
                        <a:cubicBezTo>
                          <a:pt x="3852434" y="55768"/>
                          <a:pt x="3780038" y="13936"/>
                          <a:pt x="3541387" y="15122"/>
                        </a:cubicBezTo>
                        <a:cubicBezTo>
                          <a:pt x="3302736" y="16308"/>
                          <a:pt x="3171257" y="-1184"/>
                          <a:pt x="3030544" y="15122"/>
                        </a:cubicBezTo>
                        <a:cubicBezTo>
                          <a:pt x="2889831" y="31428"/>
                          <a:pt x="2606062" y="34232"/>
                          <a:pt x="2340215" y="15122"/>
                        </a:cubicBezTo>
                        <a:cubicBezTo>
                          <a:pt x="2074368" y="-3988"/>
                          <a:pt x="2121463" y="32072"/>
                          <a:pt x="1919114" y="15122"/>
                        </a:cubicBezTo>
                        <a:cubicBezTo>
                          <a:pt x="1716765" y="-1828"/>
                          <a:pt x="1683550" y="11837"/>
                          <a:pt x="1498014" y="15122"/>
                        </a:cubicBezTo>
                        <a:cubicBezTo>
                          <a:pt x="1312478" y="18407"/>
                          <a:pt x="981544" y="937"/>
                          <a:pt x="807685" y="15122"/>
                        </a:cubicBezTo>
                        <a:cubicBezTo>
                          <a:pt x="633826" y="29307"/>
                          <a:pt x="213205" y="53443"/>
                          <a:pt x="0" y="15122"/>
                        </a:cubicBezTo>
                        <a:cubicBezTo>
                          <a:pt x="-565" y="8578"/>
                          <a:pt x="22" y="659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4F1F45-0D88-9491-ECD9-B4A8DE0C8F53}"/>
              </a:ext>
            </a:extLst>
          </p:cNvPr>
          <p:cNvSpPr>
            <a:spLocks noGrp="1"/>
          </p:cNvSpPr>
          <p:nvPr>
            <p:ph idx="1"/>
          </p:nvPr>
        </p:nvSpPr>
        <p:spPr>
          <a:xfrm>
            <a:off x="693042" y="1595314"/>
            <a:ext cx="8694540" cy="3515741"/>
          </a:xfrm>
        </p:spPr>
        <p:txBody>
          <a:bodyPr>
            <a:normAutofit/>
          </a:bodyPr>
          <a:lstStyle/>
          <a:p>
            <a:r>
              <a:rPr lang="en-US" sz="2800" b="0" i="0" dirty="0">
                <a:effectLst/>
                <a:latin typeface="georgia" panose="02040502050405020303" pitchFamily="18" charset="0"/>
              </a:rPr>
              <a:t>HMM is a statistical model in which the system being modeled are Markov processes with unobserved or hidden states. It is a hidden variable model which can give an observation of another hidden state with the help of the Markov assumption. The hidden state is the term given to the next possible variable which cannot be directly observed but can be inferred by observing one or more states according to Markov’s assumption. </a:t>
            </a:r>
            <a:endParaRPr lang="en-US" sz="2800" dirty="0"/>
          </a:p>
        </p:txBody>
      </p:sp>
    </p:spTree>
    <p:extLst>
      <p:ext uri="{BB962C8B-B14F-4D97-AF65-F5344CB8AC3E}">
        <p14:creationId xmlns:p14="http://schemas.microsoft.com/office/powerpoint/2010/main" val="3265630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0A3CFE3-A741-32E1-5EE9-F6F19A96C90F}"/>
              </a:ext>
            </a:extLst>
          </p:cNvPr>
          <p:cNvSpPr>
            <a:spLocks noGrp="1" noChangeArrowheads="1"/>
          </p:cNvSpPr>
          <p:nvPr>
            <p:ph type="title"/>
          </p:nvPr>
        </p:nvSpPr>
        <p:spPr>
          <a:xfrm>
            <a:off x="1827001" y="0"/>
            <a:ext cx="6426623" cy="630061"/>
          </a:xfrm>
        </p:spPr>
        <p:txBody>
          <a:bodyPr/>
          <a:lstStyle/>
          <a:p>
            <a:r>
              <a:rPr lang="en-US" altLang="en-US" sz="3308"/>
              <a:t>Hidden Markov models.</a:t>
            </a:r>
          </a:p>
        </p:txBody>
      </p:sp>
      <p:sp>
        <p:nvSpPr>
          <p:cNvPr id="3078" name="Text Box 6">
            <a:extLst>
              <a:ext uri="{FF2B5EF4-FFF2-40B4-BE49-F238E27FC236}">
                <a16:creationId xmlns:a16="http://schemas.microsoft.com/office/drawing/2014/main" id="{0F19DB77-EF73-6325-B065-63A915C90621}"/>
              </a:ext>
            </a:extLst>
          </p:cNvPr>
          <p:cNvSpPr txBox="1">
            <a:spLocks noChangeArrowheads="1"/>
          </p:cNvSpPr>
          <p:nvPr/>
        </p:nvSpPr>
        <p:spPr bwMode="auto">
          <a:xfrm>
            <a:off x="2205037" y="1512147"/>
            <a:ext cx="5607544" cy="397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756117" eaLnBrk="0" fontAlgn="base" hangingPunct="0">
              <a:spcBef>
                <a:spcPct val="0"/>
              </a:spcBef>
              <a:spcAft>
                <a:spcPct val="0"/>
              </a:spcAft>
            </a:pPr>
            <a:r>
              <a:rPr lang="en-US" altLang="en-US" sz="1985">
                <a:solidFill>
                  <a:srgbClr val="000000"/>
                </a:solidFill>
                <a:latin typeface="Times New Roman" panose="02020603050405020304" pitchFamily="18" charset="0"/>
              </a:rPr>
              <a:t> </a:t>
            </a:r>
          </a:p>
        </p:txBody>
      </p:sp>
      <p:sp>
        <p:nvSpPr>
          <p:cNvPr id="3080" name="Text Box 8">
            <a:extLst>
              <a:ext uri="{FF2B5EF4-FFF2-40B4-BE49-F238E27FC236}">
                <a16:creationId xmlns:a16="http://schemas.microsoft.com/office/drawing/2014/main" id="{8C2BA68D-0C5F-C168-D614-B51CF6430215}"/>
              </a:ext>
            </a:extLst>
          </p:cNvPr>
          <p:cNvSpPr txBox="1">
            <a:spLocks noChangeArrowheads="1"/>
          </p:cNvSpPr>
          <p:nvPr/>
        </p:nvSpPr>
        <p:spPr bwMode="auto">
          <a:xfrm>
            <a:off x="1637982" y="559180"/>
            <a:ext cx="6930672" cy="548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756117" eaLnBrk="0" fontAlgn="base" hangingPunct="0">
              <a:spcBef>
                <a:spcPct val="0"/>
              </a:spcBef>
              <a:spcAft>
                <a:spcPct val="0"/>
              </a:spcAft>
              <a:buFontTx/>
              <a:buChar char="•"/>
            </a:pPr>
            <a:r>
              <a:rPr lang="en-US" altLang="en-US" sz="1985" dirty="0">
                <a:solidFill>
                  <a:srgbClr val="000000"/>
                </a:solidFill>
                <a:latin typeface="Times New Roman" panose="02020603050405020304" pitchFamily="18" charset="0"/>
              </a:rPr>
              <a:t> Set of states: </a:t>
            </a:r>
          </a:p>
          <a:p>
            <a:pPr defTabSz="756117" eaLnBrk="0" fontAlgn="base" hangingPunct="0">
              <a:spcBef>
                <a:spcPct val="0"/>
              </a:spcBef>
              <a:spcAft>
                <a:spcPct val="0"/>
              </a:spcAft>
              <a:buFontTx/>
              <a:buChar char="•"/>
            </a:pPr>
            <a:r>
              <a:rPr lang="en-US" altLang="en-US" sz="1985" dirty="0">
                <a:solidFill>
                  <a:srgbClr val="000000"/>
                </a:solidFill>
                <a:latin typeface="Times New Roman" panose="02020603050405020304" pitchFamily="18" charset="0"/>
              </a:rPr>
              <a:t>Process moves from one state to another generating a 	        	sequence of states :</a:t>
            </a:r>
          </a:p>
          <a:p>
            <a:pPr defTabSz="756117" eaLnBrk="0" fontAlgn="base" hangingPunct="0">
              <a:spcBef>
                <a:spcPct val="0"/>
              </a:spcBef>
              <a:spcAft>
                <a:spcPct val="0"/>
              </a:spcAft>
              <a:buFontTx/>
              <a:buChar char="•"/>
            </a:pPr>
            <a:r>
              <a:rPr lang="en-US" altLang="en-US" sz="1985" dirty="0">
                <a:solidFill>
                  <a:srgbClr val="000000"/>
                </a:solidFill>
                <a:latin typeface="Times New Roman" panose="02020603050405020304" pitchFamily="18" charset="0"/>
              </a:rPr>
              <a:t> Markov chain property:  probability of each subsequent state depends only on what was the previous state:</a:t>
            </a:r>
          </a:p>
          <a:p>
            <a:pPr defTabSz="756117" eaLnBrk="0" fontAlgn="base" hangingPunct="0">
              <a:spcBef>
                <a:spcPct val="0"/>
              </a:spcBef>
              <a:spcAft>
                <a:spcPct val="0"/>
              </a:spcAft>
            </a:pPr>
            <a:r>
              <a:rPr lang="en-US" altLang="en-US" sz="1985" dirty="0">
                <a:solidFill>
                  <a:srgbClr val="000000"/>
                </a:solidFill>
                <a:latin typeface="Times New Roman" panose="02020603050405020304" pitchFamily="18" charset="0"/>
              </a:rPr>
              <a:t>	</a:t>
            </a:r>
          </a:p>
          <a:p>
            <a:pPr defTabSz="756117" eaLnBrk="0" fontAlgn="base" hangingPunct="0">
              <a:spcBef>
                <a:spcPct val="0"/>
              </a:spcBef>
              <a:spcAft>
                <a:spcPct val="0"/>
              </a:spcAft>
              <a:buFontTx/>
              <a:buChar char="•"/>
            </a:pPr>
            <a:r>
              <a:rPr lang="en-US" altLang="en-US" sz="1985" dirty="0">
                <a:solidFill>
                  <a:srgbClr val="000000"/>
                </a:solidFill>
                <a:latin typeface="Times New Roman" panose="02020603050405020304" pitchFamily="18" charset="0"/>
              </a:rPr>
              <a:t> States are not visible, but each state randomly generates one of M observations (or visible states )</a:t>
            </a:r>
          </a:p>
          <a:p>
            <a:pPr defTabSz="756117" eaLnBrk="0" fontAlgn="base" hangingPunct="0">
              <a:spcBef>
                <a:spcPct val="0"/>
              </a:spcBef>
              <a:spcAft>
                <a:spcPct val="0"/>
              </a:spcAft>
              <a:buFontTx/>
              <a:buChar char="•"/>
            </a:pPr>
            <a:endParaRPr lang="en-US" altLang="en-US" sz="1985" dirty="0">
              <a:solidFill>
                <a:srgbClr val="000000"/>
              </a:solidFill>
              <a:latin typeface="Times New Roman" panose="02020603050405020304" pitchFamily="18" charset="0"/>
            </a:endParaRPr>
          </a:p>
          <a:p>
            <a:pPr defTabSz="756117" eaLnBrk="0" fontAlgn="base" hangingPunct="0">
              <a:spcBef>
                <a:spcPct val="0"/>
              </a:spcBef>
              <a:spcAft>
                <a:spcPct val="0"/>
              </a:spcAft>
              <a:buFontTx/>
              <a:buChar char="•"/>
            </a:pPr>
            <a:r>
              <a:rPr lang="en-US" altLang="en-US" sz="1985" dirty="0">
                <a:solidFill>
                  <a:srgbClr val="000000"/>
                </a:solidFill>
                <a:latin typeface="Times New Roman" panose="02020603050405020304" pitchFamily="18" charset="0"/>
              </a:rPr>
              <a:t> To define hidden Markov model, the following probabilities  have to be specified: matrix of transition probabilities </a:t>
            </a:r>
            <a:r>
              <a:rPr lang="en-US" altLang="en-US" sz="2646" dirty="0">
                <a:solidFill>
                  <a:srgbClr val="000000"/>
                </a:solidFill>
                <a:latin typeface="Times New Roman" panose="02020603050405020304" pitchFamily="18" charset="0"/>
              </a:rPr>
              <a:t>A=(</a:t>
            </a:r>
            <a:r>
              <a:rPr lang="en-US" altLang="en-US" sz="2646" dirty="0" err="1">
                <a:solidFill>
                  <a:srgbClr val="000000"/>
                </a:solidFill>
                <a:latin typeface="Times New Roman" panose="02020603050405020304" pitchFamily="18" charset="0"/>
              </a:rPr>
              <a:t>a</a:t>
            </a:r>
            <a:r>
              <a:rPr lang="en-US" altLang="en-US" sz="1985" baseline="-16000" dirty="0" err="1">
                <a:solidFill>
                  <a:srgbClr val="000000"/>
                </a:solidFill>
                <a:latin typeface="Times New Roman" panose="02020603050405020304" pitchFamily="18" charset="0"/>
              </a:rPr>
              <a:t>ij</a:t>
            </a:r>
            <a:r>
              <a:rPr lang="en-US" altLang="en-US" sz="2646" dirty="0">
                <a:solidFill>
                  <a:srgbClr val="000000"/>
                </a:solidFill>
                <a:latin typeface="Times New Roman" panose="02020603050405020304" pitchFamily="18" charset="0"/>
              </a:rPr>
              <a:t>), </a:t>
            </a:r>
            <a:r>
              <a:rPr lang="en-US" altLang="en-US" sz="2646" dirty="0" err="1">
                <a:solidFill>
                  <a:srgbClr val="000000"/>
                </a:solidFill>
                <a:latin typeface="Times New Roman" panose="02020603050405020304" pitchFamily="18" charset="0"/>
              </a:rPr>
              <a:t>a</a:t>
            </a:r>
            <a:r>
              <a:rPr lang="en-US" altLang="en-US" sz="1985" baseline="-16000" dirty="0" err="1">
                <a:solidFill>
                  <a:srgbClr val="000000"/>
                </a:solidFill>
                <a:latin typeface="Times New Roman" panose="02020603050405020304" pitchFamily="18" charset="0"/>
              </a:rPr>
              <a:t>ij</a:t>
            </a:r>
            <a:r>
              <a:rPr lang="en-US" altLang="en-US" sz="2646" dirty="0">
                <a:solidFill>
                  <a:srgbClr val="000000"/>
                </a:solidFill>
                <a:latin typeface="Times New Roman" panose="02020603050405020304" pitchFamily="18" charset="0"/>
              </a:rPr>
              <a:t>= P(</a:t>
            </a:r>
            <a:r>
              <a:rPr lang="en-US" altLang="en-US" sz="2646" dirty="0" err="1">
                <a:solidFill>
                  <a:srgbClr val="000000"/>
                </a:solidFill>
                <a:latin typeface="Times New Roman" panose="02020603050405020304" pitchFamily="18" charset="0"/>
              </a:rPr>
              <a:t>s</a:t>
            </a:r>
            <a:r>
              <a:rPr lang="en-US" altLang="en-US" sz="1985" baseline="-16000" dirty="0" err="1">
                <a:solidFill>
                  <a:srgbClr val="000000"/>
                </a:solidFill>
                <a:latin typeface="Times New Roman" panose="02020603050405020304" pitchFamily="18" charset="0"/>
              </a:rPr>
              <a:t>i</a:t>
            </a:r>
            <a:r>
              <a:rPr lang="en-US" altLang="en-US" sz="1488" baseline="-26000" dirty="0">
                <a:solidFill>
                  <a:srgbClr val="000000"/>
                </a:solidFill>
                <a:latin typeface="Times New Roman" panose="02020603050405020304" pitchFamily="18" charset="0"/>
              </a:rPr>
              <a:t> </a:t>
            </a:r>
            <a:r>
              <a:rPr lang="en-US" altLang="en-US" sz="2646" dirty="0">
                <a:solidFill>
                  <a:srgbClr val="000000"/>
                </a:solidFill>
                <a:latin typeface="Times New Roman" panose="02020603050405020304" pitchFamily="18" charset="0"/>
              </a:rPr>
              <a:t>| </a:t>
            </a:r>
            <a:r>
              <a:rPr lang="en-US" altLang="en-US" sz="2646" dirty="0" err="1">
                <a:solidFill>
                  <a:srgbClr val="000000"/>
                </a:solidFill>
                <a:latin typeface="Times New Roman" panose="02020603050405020304" pitchFamily="18" charset="0"/>
              </a:rPr>
              <a:t>s</a:t>
            </a:r>
            <a:r>
              <a:rPr lang="en-US" altLang="en-US" sz="1985" baseline="-16000" dirty="0" err="1">
                <a:solidFill>
                  <a:srgbClr val="000000"/>
                </a:solidFill>
                <a:latin typeface="Times New Roman" panose="02020603050405020304" pitchFamily="18" charset="0"/>
              </a:rPr>
              <a:t>j</a:t>
            </a:r>
            <a:r>
              <a:rPr lang="en-US" altLang="en-US" sz="2646" dirty="0">
                <a:solidFill>
                  <a:srgbClr val="000000"/>
                </a:solidFill>
                <a:latin typeface="Times New Roman" panose="02020603050405020304" pitchFamily="18" charset="0"/>
              </a:rPr>
              <a:t>) </a:t>
            </a:r>
            <a:r>
              <a:rPr lang="en-US" altLang="en-US" sz="1985" dirty="0">
                <a:solidFill>
                  <a:srgbClr val="000000"/>
                </a:solidFill>
                <a:latin typeface="Times New Roman" panose="02020603050405020304" pitchFamily="18" charset="0"/>
              </a:rPr>
              <a:t>, matrix of observation probabilities </a:t>
            </a:r>
            <a:r>
              <a:rPr lang="en-US" altLang="en-US" sz="2646" dirty="0">
                <a:solidFill>
                  <a:srgbClr val="000000"/>
                </a:solidFill>
                <a:latin typeface="Times New Roman" panose="02020603050405020304" pitchFamily="18" charset="0"/>
              </a:rPr>
              <a:t>B=(b</a:t>
            </a:r>
            <a:r>
              <a:rPr lang="en-US" altLang="en-US" sz="1985" baseline="-16000" dirty="0">
                <a:solidFill>
                  <a:srgbClr val="000000"/>
                </a:solidFill>
                <a:latin typeface="Times New Roman" panose="02020603050405020304" pitchFamily="18" charset="0"/>
              </a:rPr>
              <a:t>i </a:t>
            </a:r>
            <a:r>
              <a:rPr lang="en-US" altLang="en-US" sz="2646" dirty="0">
                <a:solidFill>
                  <a:srgbClr val="000000"/>
                </a:solidFill>
                <a:latin typeface="Times New Roman" panose="02020603050405020304" pitchFamily="18" charset="0"/>
              </a:rPr>
              <a:t>(</a:t>
            </a:r>
            <a:r>
              <a:rPr lang="en-US" altLang="en-US" sz="2646" dirty="0" err="1">
                <a:solidFill>
                  <a:srgbClr val="000000"/>
                </a:solidFill>
                <a:latin typeface="Times New Roman" panose="02020603050405020304" pitchFamily="18" charset="0"/>
              </a:rPr>
              <a:t>v</a:t>
            </a:r>
            <a:r>
              <a:rPr lang="en-US" altLang="en-US" sz="1985" baseline="-16000" dirty="0" err="1">
                <a:solidFill>
                  <a:srgbClr val="000000"/>
                </a:solidFill>
                <a:latin typeface="Times New Roman" panose="02020603050405020304" pitchFamily="18" charset="0"/>
              </a:rPr>
              <a:t>m</a:t>
            </a:r>
            <a:r>
              <a:rPr lang="en-US" altLang="en-US" sz="1985" baseline="-16000" dirty="0">
                <a:solidFill>
                  <a:srgbClr val="000000"/>
                </a:solidFill>
                <a:latin typeface="Times New Roman" panose="02020603050405020304" pitchFamily="18" charset="0"/>
              </a:rPr>
              <a:t> </a:t>
            </a:r>
            <a:r>
              <a:rPr lang="en-US" altLang="en-US" sz="2646" dirty="0">
                <a:solidFill>
                  <a:srgbClr val="000000"/>
                </a:solidFill>
                <a:latin typeface="Times New Roman" panose="02020603050405020304" pitchFamily="18" charset="0"/>
              </a:rPr>
              <a:t>)), b</a:t>
            </a:r>
            <a:r>
              <a:rPr lang="en-US" altLang="en-US" sz="1985" baseline="-16000" dirty="0">
                <a:solidFill>
                  <a:srgbClr val="000000"/>
                </a:solidFill>
                <a:latin typeface="Times New Roman" panose="02020603050405020304" pitchFamily="18" charset="0"/>
              </a:rPr>
              <a:t>i</a:t>
            </a:r>
            <a:r>
              <a:rPr lang="en-US" altLang="en-US" sz="2646" dirty="0">
                <a:solidFill>
                  <a:srgbClr val="000000"/>
                </a:solidFill>
                <a:latin typeface="Times New Roman" panose="02020603050405020304" pitchFamily="18" charset="0"/>
              </a:rPr>
              <a:t>(</a:t>
            </a:r>
            <a:r>
              <a:rPr lang="en-US" altLang="en-US" sz="2646" dirty="0" err="1">
                <a:solidFill>
                  <a:srgbClr val="000000"/>
                </a:solidFill>
                <a:latin typeface="Times New Roman" panose="02020603050405020304" pitchFamily="18" charset="0"/>
              </a:rPr>
              <a:t>v</a:t>
            </a:r>
            <a:r>
              <a:rPr lang="en-US" altLang="en-US" sz="1985" baseline="-16000" dirty="0" err="1">
                <a:solidFill>
                  <a:srgbClr val="000000"/>
                </a:solidFill>
                <a:latin typeface="Times New Roman" panose="02020603050405020304" pitchFamily="18" charset="0"/>
              </a:rPr>
              <a:t>m</a:t>
            </a:r>
            <a:r>
              <a:rPr lang="en-US" altLang="en-US" sz="1985" baseline="-16000" dirty="0">
                <a:solidFill>
                  <a:srgbClr val="000000"/>
                </a:solidFill>
                <a:latin typeface="Times New Roman" panose="02020603050405020304" pitchFamily="18" charset="0"/>
              </a:rPr>
              <a:t> </a:t>
            </a:r>
            <a:r>
              <a:rPr lang="en-US" altLang="en-US" sz="2646" dirty="0">
                <a:solidFill>
                  <a:srgbClr val="000000"/>
                </a:solidFill>
                <a:latin typeface="Times New Roman" panose="02020603050405020304" pitchFamily="18" charset="0"/>
              </a:rPr>
              <a:t>)</a:t>
            </a:r>
            <a:r>
              <a:rPr lang="en-US" altLang="en-US" sz="1488" baseline="-26000" dirty="0">
                <a:solidFill>
                  <a:srgbClr val="000000"/>
                </a:solidFill>
                <a:latin typeface="Times New Roman" panose="02020603050405020304" pitchFamily="18" charset="0"/>
              </a:rPr>
              <a:t> </a:t>
            </a:r>
            <a:r>
              <a:rPr lang="en-US" altLang="en-US" sz="2646" dirty="0">
                <a:solidFill>
                  <a:srgbClr val="000000"/>
                </a:solidFill>
                <a:latin typeface="Times New Roman" panose="02020603050405020304" pitchFamily="18" charset="0"/>
              </a:rPr>
              <a:t>= P(</a:t>
            </a:r>
            <a:r>
              <a:rPr lang="en-US" altLang="en-US" sz="2646" dirty="0" err="1">
                <a:solidFill>
                  <a:srgbClr val="000000"/>
                </a:solidFill>
                <a:latin typeface="Times New Roman" panose="02020603050405020304" pitchFamily="18" charset="0"/>
              </a:rPr>
              <a:t>v</a:t>
            </a:r>
            <a:r>
              <a:rPr lang="en-US" altLang="en-US" sz="1985" baseline="-16000" dirty="0" err="1">
                <a:solidFill>
                  <a:srgbClr val="000000"/>
                </a:solidFill>
                <a:latin typeface="Times New Roman" panose="02020603050405020304" pitchFamily="18" charset="0"/>
              </a:rPr>
              <a:t>m</a:t>
            </a:r>
            <a:r>
              <a:rPr lang="en-US" altLang="en-US" sz="1488" baseline="-26000" dirty="0">
                <a:solidFill>
                  <a:srgbClr val="000000"/>
                </a:solidFill>
                <a:latin typeface="Times New Roman" panose="02020603050405020304" pitchFamily="18" charset="0"/>
              </a:rPr>
              <a:t> </a:t>
            </a:r>
            <a:r>
              <a:rPr lang="en-US" altLang="en-US" sz="2646" dirty="0">
                <a:solidFill>
                  <a:srgbClr val="000000"/>
                </a:solidFill>
                <a:latin typeface="Times New Roman" panose="02020603050405020304" pitchFamily="18" charset="0"/>
              </a:rPr>
              <a:t>| </a:t>
            </a:r>
            <a:r>
              <a:rPr lang="en-US" altLang="en-US" sz="2646" dirty="0" err="1">
                <a:solidFill>
                  <a:srgbClr val="000000"/>
                </a:solidFill>
                <a:latin typeface="Times New Roman" panose="02020603050405020304" pitchFamily="18" charset="0"/>
              </a:rPr>
              <a:t>s</a:t>
            </a:r>
            <a:r>
              <a:rPr lang="en-US" altLang="en-US" sz="1985" baseline="-16000" dirty="0" err="1">
                <a:solidFill>
                  <a:srgbClr val="000000"/>
                </a:solidFill>
                <a:latin typeface="Times New Roman" panose="02020603050405020304" pitchFamily="18" charset="0"/>
              </a:rPr>
              <a:t>i</a:t>
            </a:r>
            <a:r>
              <a:rPr lang="en-US" altLang="en-US" sz="2646" dirty="0">
                <a:solidFill>
                  <a:srgbClr val="000000"/>
                </a:solidFill>
                <a:latin typeface="Times New Roman" panose="02020603050405020304" pitchFamily="18" charset="0"/>
              </a:rPr>
              <a:t>) </a:t>
            </a:r>
            <a:r>
              <a:rPr lang="en-US" altLang="en-US" sz="1985" dirty="0">
                <a:solidFill>
                  <a:srgbClr val="000000"/>
                </a:solidFill>
                <a:latin typeface="Times New Roman" panose="02020603050405020304" pitchFamily="18" charset="0"/>
              </a:rPr>
              <a:t>and a vector of initial probabilities  </a:t>
            </a:r>
            <a:r>
              <a:rPr lang="en-US" altLang="en-US" sz="2646" dirty="0">
                <a:solidFill>
                  <a:srgbClr val="000000"/>
                </a:solidFill>
                <a:latin typeface="Times New Roman" panose="02020603050405020304" pitchFamily="18" charset="0"/>
                <a:sym typeface="Symbol" panose="05050102010706020507" pitchFamily="18" charset="2"/>
              </a:rPr>
              <a:t>=(</a:t>
            </a:r>
            <a:r>
              <a:rPr lang="en-US" altLang="en-US" sz="1985" baseline="-16000" dirty="0" err="1">
                <a:solidFill>
                  <a:srgbClr val="000000"/>
                </a:solidFill>
                <a:latin typeface="Times New Roman" panose="02020603050405020304" pitchFamily="18" charset="0"/>
              </a:rPr>
              <a:t>i</a:t>
            </a:r>
            <a:r>
              <a:rPr lang="en-US" altLang="en-US" sz="2646" dirty="0">
                <a:solidFill>
                  <a:srgbClr val="000000"/>
                </a:solidFill>
                <a:latin typeface="Times New Roman" panose="02020603050405020304" pitchFamily="18" charset="0"/>
                <a:sym typeface="Symbol" panose="05050102010706020507" pitchFamily="18" charset="2"/>
              </a:rPr>
              <a:t>),  </a:t>
            </a:r>
            <a:r>
              <a:rPr lang="en-US" altLang="en-US" sz="1985" baseline="-16000" dirty="0" err="1">
                <a:solidFill>
                  <a:srgbClr val="000000"/>
                </a:solidFill>
                <a:latin typeface="Times New Roman" panose="02020603050405020304" pitchFamily="18" charset="0"/>
              </a:rPr>
              <a:t>i</a:t>
            </a:r>
            <a:r>
              <a:rPr lang="en-US" altLang="en-US" sz="2646" dirty="0">
                <a:solidFill>
                  <a:srgbClr val="000000"/>
                </a:solidFill>
                <a:latin typeface="Times New Roman" panose="02020603050405020304" pitchFamily="18" charset="0"/>
                <a:sym typeface="Symbol" panose="05050102010706020507" pitchFamily="18" charset="2"/>
              </a:rPr>
              <a:t> </a:t>
            </a:r>
            <a:r>
              <a:rPr lang="en-US" altLang="en-US" sz="2646" dirty="0">
                <a:solidFill>
                  <a:srgbClr val="000000"/>
                </a:solidFill>
                <a:latin typeface="Times New Roman" panose="02020603050405020304" pitchFamily="18" charset="0"/>
              </a:rPr>
              <a:t>= P(</a:t>
            </a:r>
            <a:r>
              <a:rPr lang="en-US" altLang="en-US" sz="2646" dirty="0" err="1">
                <a:solidFill>
                  <a:srgbClr val="000000"/>
                </a:solidFill>
                <a:latin typeface="Times New Roman" panose="02020603050405020304" pitchFamily="18" charset="0"/>
              </a:rPr>
              <a:t>s</a:t>
            </a:r>
            <a:r>
              <a:rPr lang="en-US" altLang="en-US" sz="1985" baseline="-16000" dirty="0" err="1">
                <a:solidFill>
                  <a:srgbClr val="000000"/>
                </a:solidFill>
                <a:latin typeface="Times New Roman" panose="02020603050405020304" pitchFamily="18" charset="0"/>
              </a:rPr>
              <a:t>i</a:t>
            </a:r>
            <a:r>
              <a:rPr lang="en-US" altLang="en-US" sz="2646" dirty="0">
                <a:solidFill>
                  <a:srgbClr val="000000"/>
                </a:solidFill>
                <a:latin typeface="Times New Roman" panose="02020603050405020304" pitchFamily="18" charset="0"/>
              </a:rPr>
              <a:t>) . </a:t>
            </a:r>
            <a:r>
              <a:rPr lang="en-US" altLang="en-US" sz="1985" dirty="0">
                <a:solidFill>
                  <a:srgbClr val="000000"/>
                </a:solidFill>
                <a:latin typeface="Times New Roman" panose="02020603050405020304" pitchFamily="18" charset="0"/>
              </a:rPr>
              <a:t>Model is represented by </a:t>
            </a:r>
            <a:r>
              <a:rPr lang="en-US" altLang="en-US" sz="2646" dirty="0">
                <a:solidFill>
                  <a:srgbClr val="000000"/>
                </a:solidFill>
                <a:latin typeface="Times New Roman" panose="02020603050405020304" pitchFamily="18" charset="0"/>
              </a:rPr>
              <a:t>M=(A, B, </a:t>
            </a:r>
            <a:r>
              <a:rPr lang="en-US" altLang="en-US" sz="2646" dirty="0">
                <a:solidFill>
                  <a:srgbClr val="000000"/>
                </a:solidFill>
                <a:latin typeface="Times New Roman" panose="02020603050405020304" pitchFamily="18" charset="0"/>
                <a:sym typeface="Symbol" panose="05050102010706020507" pitchFamily="18" charset="2"/>
              </a:rPr>
              <a:t>).</a:t>
            </a:r>
            <a:endParaRPr lang="en-US" altLang="en-US" sz="1985" dirty="0">
              <a:solidFill>
                <a:srgbClr val="000000"/>
              </a:solidFill>
              <a:latin typeface="Times New Roman" panose="02020603050405020304" pitchFamily="18" charset="0"/>
            </a:endParaRPr>
          </a:p>
          <a:p>
            <a:pPr defTabSz="756117" eaLnBrk="0" fontAlgn="base" hangingPunct="0">
              <a:spcBef>
                <a:spcPct val="0"/>
              </a:spcBef>
              <a:spcAft>
                <a:spcPct val="0"/>
              </a:spcAft>
              <a:buFontTx/>
              <a:buChar char="•"/>
            </a:pPr>
            <a:endParaRPr lang="en-US" altLang="en-US" sz="1985" dirty="0">
              <a:solidFill>
                <a:srgbClr val="000000"/>
              </a:solidFill>
              <a:latin typeface="Times New Roman" panose="02020603050405020304" pitchFamily="18" charset="0"/>
            </a:endParaRPr>
          </a:p>
        </p:txBody>
      </p:sp>
      <p:graphicFrame>
        <p:nvGraphicFramePr>
          <p:cNvPr id="3081" name="Object 9">
            <a:extLst>
              <a:ext uri="{FF2B5EF4-FFF2-40B4-BE49-F238E27FC236}">
                <a16:creationId xmlns:a16="http://schemas.microsoft.com/office/drawing/2014/main" id="{FD776322-C234-56F9-4652-03C2EC262111}"/>
              </a:ext>
            </a:extLst>
          </p:cNvPr>
          <p:cNvGraphicFramePr>
            <a:graphicFrameLocks noChangeAspect="1"/>
          </p:cNvGraphicFramePr>
          <p:nvPr/>
        </p:nvGraphicFramePr>
        <p:xfrm>
          <a:off x="3150129" y="504049"/>
          <a:ext cx="1638159" cy="441043"/>
        </p:xfrm>
        <a:graphic>
          <a:graphicData uri="http://schemas.openxmlformats.org/presentationml/2006/ole">
            <mc:AlternateContent xmlns:mc="http://schemas.openxmlformats.org/markup-compatibility/2006">
              <mc:Choice xmlns:v="urn:schemas-microsoft-com:vml" Requires="v">
                <p:oleObj name="Equation" r:id="rId3" imgW="850680" imgH="228600" progId="Equation.3">
                  <p:embed/>
                </p:oleObj>
              </mc:Choice>
              <mc:Fallback>
                <p:oleObj name="Equation" r:id="rId3" imgW="850680" imgH="228600" progId="Equation.3">
                  <p:embed/>
                  <p:pic>
                    <p:nvPicPr>
                      <p:cNvPr id="3081" name="Object 9">
                        <a:extLst>
                          <a:ext uri="{FF2B5EF4-FFF2-40B4-BE49-F238E27FC236}">
                            <a16:creationId xmlns:a16="http://schemas.microsoft.com/office/drawing/2014/main" id="{FD776322-C234-56F9-4652-03C2EC262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0129" y="504049"/>
                        <a:ext cx="1638159" cy="4410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2" name="Object 10">
            <a:extLst>
              <a:ext uri="{FF2B5EF4-FFF2-40B4-BE49-F238E27FC236}">
                <a16:creationId xmlns:a16="http://schemas.microsoft.com/office/drawing/2014/main" id="{2EDB8EFB-4D58-3256-026C-59D36FB8DCE3}"/>
              </a:ext>
            </a:extLst>
          </p:cNvPr>
          <p:cNvGraphicFramePr>
            <a:graphicFrameLocks noChangeAspect="1"/>
          </p:cNvGraphicFramePr>
          <p:nvPr/>
        </p:nvGraphicFramePr>
        <p:xfrm>
          <a:off x="4536263" y="1134110"/>
          <a:ext cx="1907248" cy="441043"/>
        </p:xfrm>
        <a:graphic>
          <a:graphicData uri="http://schemas.openxmlformats.org/presentationml/2006/ole">
            <mc:AlternateContent xmlns:mc="http://schemas.openxmlformats.org/markup-compatibility/2006">
              <mc:Choice xmlns:v="urn:schemas-microsoft-com:vml" Requires="v">
                <p:oleObj name="Equation" r:id="rId5" imgW="990360" imgH="228600" progId="Equation.3">
                  <p:embed/>
                </p:oleObj>
              </mc:Choice>
              <mc:Fallback>
                <p:oleObj name="Equation" r:id="rId5" imgW="990360" imgH="228600" progId="Equation.3">
                  <p:embed/>
                  <p:pic>
                    <p:nvPicPr>
                      <p:cNvPr id="3082" name="Object 10">
                        <a:extLst>
                          <a:ext uri="{FF2B5EF4-FFF2-40B4-BE49-F238E27FC236}">
                            <a16:creationId xmlns:a16="http://schemas.microsoft.com/office/drawing/2014/main" id="{2EDB8EFB-4D58-3256-026C-59D36FB8DC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6263" y="1134110"/>
                        <a:ext cx="1907248" cy="4410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3" name="Object 11">
            <a:extLst>
              <a:ext uri="{FF2B5EF4-FFF2-40B4-BE49-F238E27FC236}">
                <a16:creationId xmlns:a16="http://schemas.microsoft.com/office/drawing/2014/main" id="{919A0945-69D1-DFC6-6F94-050BA734D99D}"/>
              </a:ext>
            </a:extLst>
          </p:cNvPr>
          <p:cNvGraphicFramePr>
            <a:graphicFrameLocks noChangeAspect="1"/>
          </p:cNvGraphicFramePr>
          <p:nvPr/>
        </p:nvGraphicFramePr>
        <p:xfrm>
          <a:off x="3024117" y="2016195"/>
          <a:ext cx="4157091" cy="441043"/>
        </p:xfrm>
        <a:graphic>
          <a:graphicData uri="http://schemas.openxmlformats.org/presentationml/2006/ole">
            <mc:AlternateContent xmlns:mc="http://schemas.openxmlformats.org/markup-compatibility/2006">
              <mc:Choice xmlns:v="urn:schemas-microsoft-com:vml" Requires="v">
                <p:oleObj name="Equation" r:id="rId7" imgW="2158920" imgH="228600" progId="Equation.3">
                  <p:embed/>
                </p:oleObj>
              </mc:Choice>
              <mc:Fallback>
                <p:oleObj name="Equation" r:id="rId7" imgW="2158920" imgH="228600" progId="Equation.3">
                  <p:embed/>
                  <p:pic>
                    <p:nvPicPr>
                      <p:cNvPr id="3083" name="Object 11">
                        <a:extLst>
                          <a:ext uri="{FF2B5EF4-FFF2-40B4-BE49-F238E27FC236}">
                            <a16:creationId xmlns:a16="http://schemas.microsoft.com/office/drawing/2014/main" id="{919A0945-69D1-DFC6-6F94-050BA734D9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4117" y="2016195"/>
                        <a:ext cx="4157091" cy="4410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4" name="Object 12">
            <a:extLst>
              <a:ext uri="{FF2B5EF4-FFF2-40B4-BE49-F238E27FC236}">
                <a16:creationId xmlns:a16="http://schemas.microsoft.com/office/drawing/2014/main" id="{3F849B9C-1C3E-8C41-4182-FEBECA448A78}"/>
              </a:ext>
            </a:extLst>
          </p:cNvPr>
          <p:cNvGraphicFramePr>
            <a:graphicFrameLocks noChangeAspect="1"/>
          </p:cNvGraphicFramePr>
          <p:nvPr>
            <p:extLst>
              <p:ext uri="{D42A27DB-BD31-4B8C-83A1-F6EECF244321}">
                <p14:modId xmlns:p14="http://schemas.microsoft.com/office/powerpoint/2010/main" val="3240442826"/>
              </p:ext>
            </p:extLst>
          </p:nvPr>
        </p:nvGraphicFramePr>
        <p:xfrm>
          <a:off x="5242912" y="2626567"/>
          <a:ext cx="1686727" cy="417415"/>
        </p:xfrm>
        <a:graphic>
          <a:graphicData uri="http://schemas.openxmlformats.org/presentationml/2006/ole">
            <mc:AlternateContent xmlns:mc="http://schemas.openxmlformats.org/markup-compatibility/2006">
              <mc:Choice xmlns:v="urn:schemas-microsoft-com:vml" Requires="v">
                <p:oleObj name="Equation" r:id="rId9" imgW="876240" imgH="215640" progId="Equation.3">
                  <p:embed/>
                </p:oleObj>
              </mc:Choice>
              <mc:Fallback>
                <p:oleObj name="Equation" r:id="rId9" imgW="876240" imgH="215640" progId="Equation.3">
                  <p:embed/>
                  <p:pic>
                    <p:nvPicPr>
                      <p:cNvPr id="3084" name="Object 12">
                        <a:extLst>
                          <a:ext uri="{FF2B5EF4-FFF2-40B4-BE49-F238E27FC236}">
                            <a16:creationId xmlns:a16="http://schemas.microsoft.com/office/drawing/2014/main" id="{3F849B9C-1C3E-8C41-4182-FEBECA448A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42912" y="2626567"/>
                        <a:ext cx="1686727" cy="4174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5670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080625" cy="36485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170" y="456390"/>
            <a:ext cx="9094284" cy="381885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13383B-71A4-5B15-8EE9-47AE80AABC7D}"/>
              </a:ext>
            </a:extLst>
          </p:cNvPr>
          <p:cNvSpPr>
            <a:spLocks noGrp="1"/>
          </p:cNvSpPr>
          <p:nvPr>
            <p:ph type="title"/>
          </p:nvPr>
        </p:nvSpPr>
        <p:spPr>
          <a:xfrm>
            <a:off x="1260078" y="1069398"/>
            <a:ext cx="7560468" cy="2707603"/>
          </a:xfrm>
        </p:spPr>
        <p:txBody>
          <a:bodyPr vert="horz" lIns="91440" tIns="45720" rIns="91440" bIns="45720" rtlCol="0" anchor="ctr">
            <a:normAutofit/>
          </a:bodyPr>
          <a:lstStyle/>
          <a:p>
            <a:pPr hangingPunct="1">
              <a:lnSpc>
                <a:spcPct val="90000"/>
              </a:lnSpc>
              <a:spcBef>
                <a:spcPct val="0"/>
              </a:spcBef>
            </a:pPr>
            <a:r>
              <a:rPr lang="en-US" sz="5900" kern="1200">
                <a:solidFill>
                  <a:schemeClr val="tx1"/>
                </a:solidFill>
                <a:latin typeface="+mj-lt"/>
                <a:ea typeface="+mj-ea"/>
                <a:cs typeface="+mj-cs"/>
              </a:rPr>
              <a:t>Kalman filter</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93170" y="5254402"/>
            <a:ext cx="9095244"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824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C7125-EB06-9CD2-0FEA-69AF6CF9A978}"/>
              </a:ext>
            </a:extLst>
          </p:cNvPr>
          <p:cNvPicPr>
            <a:picLocks noChangeAspect="1"/>
          </p:cNvPicPr>
          <p:nvPr/>
        </p:nvPicPr>
        <p:blipFill>
          <a:blip r:embed="rId2"/>
          <a:stretch>
            <a:fillRect/>
          </a:stretch>
        </p:blipFill>
        <p:spPr>
          <a:xfrm>
            <a:off x="475005" y="711976"/>
            <a:ext cx="9470068" cy="4404475"/>
          </a:xfrm>
          <a:prstGeom prst="rect">
            <a:avLst/>
          </a:prstGeom>
        </p:spPr>
      </p:pic>
      <p:sp>
        <p:nvSpPr>
          <p:cNvPr id="7" name="TextBox 6">
            <a:extLst>
              <a:ext uri="{FF2B5EF4-FFF2-40B4-BE49-F238E27FC236}">
                <a16:creationId xmlns:a16="http://schemas.microsoft.com/office/drawing/2014/main" id="{A4B14AAF-83D8-A565-DEB2-AC10A743D229}"/>
              </a:ext>
            </a:extLst>
          </p:cNvPr>
          <p:cNvSpPr txBox="1"/>
          <p:nvPr/>
        </p:nvSpPr>
        <p:spPr>
          <a:xfrm>
            <a:off x="1203767" y="4306708"/>
            <a:ext cx="8183301" cy="461665"/>
          </a:xfrm>
          <a:prstGeom prst="rect">
            <a:avLst/>
          </a:prstGeom>
          <a:noFill/>
        </p:spPr>
        <p:txBody>
          <a:bodyPr wrap="square">
            <a:spAutoFit/>
          </a:bodyPr>
          <a:lstStyle/>
          <a:p>
            <a:r>
              <a:rPr lang="en-US" sz="2400" b="0" i="0" dirty="0">
                <a:solidFill>
                  <a:srgbClr val="212121"/>
                </a:solidFill>
                <a:effectLst/>
                <a:latin typeface="Roboto" panose="02000000000000000000" pitchFamily="2" charset="0"/>
              </a:rPr>
              <a:t>A Kalman filter is an optimal estimation algorithm.</a:t>
            </a:r>
            <a:endParaRPr lang="en-US" sz="2400" dirty="0"/>
          </a:p>
        </p:txBody>
      </p:sp>
    </p:spTree>
    <p:extLst>
      <p:ext uri="{BB962C8B-B14F-4D97-AF65-F5344CB8AC3E}">
        <p14:creationId xmlns:p14="http://schemas.microsoft.com/office/powerpoint/2010/main" val="3839614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756C35-ED2D-C792-C46A-C9441D03BBD1}"/>
              </a:ext>
            </a:extLst>
          </p:cNvPr>
          <p:cNvPicPr>
            <a:picLocks noChangeAspect="1"/>
          </p:cNvPicPr>
          <p:nvPr/>
        </p:nvPicPr>
        <p:blipFill>
          <a:blip r:embed="rId3"/>
          <a:stretch>
            <a:fillRect/>
          </a:stretch>
        </p:blipFill>
        <p:spPr>
          <a:xfrm>
            <a:off x="525293" y="283120"/>
            <a:ext cx="9338553" cy="5025764"/>
          </a:xfrm>
          <a:prstGeom prst="rect">
            <a:avLst/>
          </a:prstGeom>
        </p:spPr>
      </p:pic>
      <p:pic>
        <p:nvPicPr>
          <p:cNvPr id="6" name="Picture 5">
            <a:extLst>
              <a:ext uri="{FF2B5EF4-FFF2-40B4-BE49-F238E27FC236}">
                <a16:creationId xmlns:a16="http://schemas.microsoft.com/office/drawing/2014/main" id="{050D6778-6FDD-BA1A-8CAB-FDB315394CA2}"/>
              </a:ext>
            </a:extLst>
          </p:cNvPr>
          <p:cNvPicPr>
            <a:picLocks noChangeAspect="1"/>
          </p:cNvPicPr>
          <p:nvPr/>
        </p:nvPicPr>
        <p:blipFill rotWithShape="1">
          <a:blip r:embed="rId3"/>
          <a:srcRect r="88537" b="76388"/>
          <a:stretch/>
        </p:blipFill>
        <p:spPr>
          <a:xfrm>
            <a:off x="8599519" y="4425733"/>
            <a:ext cx="758489" cy="883151"/>
          </a:xfrm>
          <a:prstGeom prst="rect">
            <a:avLst/>
          </a:prstGeom>
        </p:spPr>
      </p:pic>
    </p:spTree>
    <p:extLst>
      <p:ext uri="{BB962C8B-B14F-4D97-AF65-F5344CB8AC3E}">
        <p14:creationId xmlns:p14="http://schemas.microsoft.com/office/powerpoint/2010/main" val="2621818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05A93E-6C9D-D266-6178-2FD9F70A7634}"/>
              </a:ext>
            </a:extLst>
          </p:cNvPr>
          <p:cNvPicPr>
            <a:picLocks noChangeAspect="1"/>
          </p:cNvPicPr>
          <p:nvPr/>
        </p:nvPicPr>
        <p:blipFill>
          <a:blip r:embed="rId3"/>
          <a:stretch>
            <a:fillRect/>
          </a:stretch>
        </p:blipFill>
        <p:spPr>
          <a:xfrm>
            <a:off x="593986" y="389105"/>
            <a:ext cx="8374916" cy="4607503"/>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C9A5DB4-9F1B-7613-0627-40F7EFA1668B}"/>
                  </a:ext>
                </a:extLst>
              </p14:cNvPr>
              <p14:cNvContentPartPr/>
              <p14:nvPr/>
            </p14:nvContentPartPr>
            <p14:xfrm>
              <a:off x="8618675" y="4746060"/>
              <a:ext cx="384120" cy="263520"/>
            </p14:xfrm>
          </p:contentPart>
        </mc:Choice>
        <mc:Fallback xmlns="">
          <p:pic>
            <p:nvPicPr>
              <p:cNvPr id="2" name="Ink 1">
                <a:extLst>
                  <a:ext uri="{FF2B5EF4-FFF2-40B4-BE49-F238E27FC236}">
                    <a16:creationId xmlns:a16="http://schemas.microsoft.com/office/drawing/2014/main" id="{CC9A5DB4-9F1B-7613-0627-40F7EFA1668B}"/>
                  </a:ext>
                </a:extLst>
              </p:cNvPr>
              <p:cNvPicPr/>
              <p:nvPr/>
            </p:nvPicPr>
            <p:blipFill>
              <a:blip r:embed="rId5"/>
              <a:stretch>
                <a:fillRect/>
              </a:stretch>
            </p:blipFill>
            <p:spPr>
              <a:xfrm>
                <a:off x="8556035" y="4683060"/>
                <a:ext cx="509760" cy="389160"/>
              </a:xfrm>
              <a:prstGeom prst="rect">
                <a:avLst/>
              </a:prstGeom>
            </p:spPr>
          </p:pic>
        </mc:Fallback>
      </mc:AlternateContent>
    </p:spTree>
    <p:extLst>
      <p:ext uri="{BB962C8B-B14F-4D97-AF65-F5344CB8AC3E}">
        <p14:creationId xmlns:p14="http://schemas.microsoft.com/office/powerpoint/2010/main" val="749458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0DBD19-E28E-6A16-DBF7-980F14976484}"/>
              </a:ext>
            </a:extLst>
          </p:cNvPr>
          <p:cNvPicPr>
            <a:picLocks noChangeAspect="1"/>
          </p:cNvPicPr>
          <p:nvPr/>
        </p:nvPicPr>
        <p:blipFill>
          <a:blip r:embed="rId3"/>
          <a:stretch>
            <a:fillRect/>
          </a:stretch>
        </p:blipFill>
        <p:spPr>
          <a:xfrm>
            <a:off x="602234" y="349623"/>
            <a:ext cx="8797259" cy="4873803"/>
          </a:xfrm>
          <a:prstGeom prst="rect">
            <a:avLst/>
          </a:prstGeom>
        </p:spPr>
      </p:pic>
      <p:pic>
        <p:nvPicPr>
          <p:cNvPr id="6" name="Picture 5">
            <a:extLst>
              <a:ext uri="{FF2B5EF4-FFF2-40B4-BE49-F238E27FC236}">
                <a16:creationId xmlns:a16="http://schemas.microsoft.com/office/drawing/2014/main" id="{F06B39FD-0CF0-7798-2D3A-DA9135988A29}"/>
              </a:ext>
            </a:extLst>
          </p:cNvPr>
          <p:cNvPicPr>
            <a:picLocks noChangeAspect="1"/>
          </p:cNvPicPr>
          <p:nvPr/>
        </p:nvPicPr>
        <p:blipFill rotWithShape="1">
          <a:blip r:embed="rId3"/>
          <a:srcRect l="68804" t="79194" r="22391" b="5460"/>
          <a:stretch/>
        </p:blipFill>
        <p:spPr>
          <a:xfrm>
            <a:off x="7679848" y="4065442"/>
            <a:ext cx="564204" cy="544749"/>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F69A173-C22B-A4BD-B27F-0147983D7577}"/>
                  </a:ext>
                </a:extLst>
              </p14:cNvPr>
              <p14:cNvContentPartPr/>
              <p14:nvPr/>
            </p14:nvContentPartPr>
            <p14:xfrm>
              <a:off x="8595995" y="4591620"/>
              <a:ext cx="642240" cy="718560"/>
            </p14:xfrm>
          </p:contentPart>
        </mc:Choice>
        <mc:Fallback xmlns="">
          <p:pic>
            <p:nvPicPr>
              <p:cNvPr id="2" name="Ink 1">
                <a:extLst>
                  <a:ext uri="{FF2B5EF4-FFF2-40B4-BE49-F238E27FC236}">
                    <a16:creationId xmlns:a16="http://schemas.microsoft.com/office/drawing/2014/main" id="{0F69A173-C22B-A4BD-B27F-0147983D7577}"/>
                  </a:ext>
                </a:extLst>
              </p:cNvPr>
              <p:cNvPicPr/>
              <p:nvPr/>
            </p:nvPicPr>
            <p:blipFill>
              <a:blip r:embed="rId5"/>
              <a:stretch>
                <a:fillRect/>
              </a:stretch>
            </p:blipFill>
            <p:spPr>
              <a:xfrm>
                <a:off x="8533355" y="4528620"/>
                <a:ext cx="767880" cy="844200"/>
              </a:xfrm>
              <a:prstGeom prst="rect">
                <a:avLst/>
              </a:prstGeom>
            </p:spPr>
          </p:pic>
        </mc:Fallback>
      </mc:AlternateContent>
    </p:spTree>
    <p:extLst>
      <p:ext uri="{BB962C8B-B14F-4D97-AF65-F5344CB8AC3E}">
        <p14:creationId xmlns:p14="http://schemas.microsoft.com/office/powerpoint/2010/main" val="1445416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9F3CF4-7DF9-3D57-68EA-E99F1EBCDFBE}"/>
              </a:ext>
            </a:extLst>
          </p:cNvPr>
          <p:cNvPicPr>
            <a:picLocks noChangeAspect="1"/>
          </p:cNvPicPr>
          <p:nvPr/>
        </p:nvPicPr>
        <p:blipFill>
          <a:blip r:embed="rId3"/>
          <a:stretch>
            <a:fillRect/>
          </a:stretch>
        </p:blipFill>
        <p:spPr>
          <a:xfrm>
            <a:off x="390490" y="247517"/>
            <a:ext cx="9299643" cy="5175453"/>
          </a:xfrm>
          <a:prstGeom prst="rect">
            <a:avLst/>
          </a:prstGeom>
        </p:spPr>
      </p:pic>
      <p:pic>
        <p:nvPicPr>
          <p:cNvPr id="5" name="Picture 4">
            <a:extLst>
              <a:ext uri="{FF2B5EF4-FFF2-40B4-BE49-F238E27FC236}">
                <a16:creationId xmlns:a16="http://schemas.microsoft.com/office/drawing/2014/main" id="{6CCBCD21-3F62-538F-F817-D125779DDA7E}"/>
              </a:ext>
            </a:extLst>
          </p:cNvPr>
          <p:cNvPicPr>
            <a:picLocks noChangeAspect="1"/>
          </p:cNvPicPr>
          <p:nvPr/>
        </p:nvPicPr>
        <p:blipFill rotWithShape="1">
          <a:blip r:embed="rId3"/>
          <a:srcRect l="63149" t="74132" r="20532" b="7448"/>
          <a:stretch/>
        </p:blipFill>
        <p:spPr>
          <a:xfrm>
            <a:off x="8404698" y="4490573"/>
            <a:ext cx="1517516" cy="953312"/>
          </a:xfrm>
          <a:prstGeom prst="rect">
            <a:avLst/>
          </a:prstGeom>
        </p:spPr>
      </p:pic>
    </p:spTree>
    <p:extLst>
      <p:ext uri="{BB962C8B-B14F-4D97-AF65-F5344CB8AC3E}">
        <p14:creationId xmlns:p14="http://schemas.microsoft.com/office/powerpoint/2010/main" val="1048470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CDFA45-93F2-2801-66AE-8D572B941197}"/>
              </a:ext>
            </a:extLst>
          </p:cNvPr>
          <p:cNvPicPr>
            <a:picLocks noChangeAspect="1"/>
          </p:cNvPicPr>
          <p:nvPr/>
        </p:nvPicPr>
        <p:blipFill>
          <a:blip r:embed="rId3"/>
          <a:stretch>
            <a:fillRect/>
          </a:stretch>
        </p:blipFill>
        <p:spPr>
          <a:xfrm>
            <a:off x="369651" y="247477"/>
            <a:ext cx="9144000" cy="506627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531ADB4-5DA0-8F3F-0CDB-65046F07DB41}"/>
                  </a:ext>
                </a:extLst>
              </p14:cNvPr>
              <p14:cNvContentPartPr/>
              <p14:nvPr/>
            </p14:nvContentPartPr>
            <p14:xfrm>
              <a:off x="8364807" y="4548822"/>
              <a:ext cx="1165320" cy="877680"/>
            </p14:xfrm>
          </p:contentPart>
        </mc:Choice>
        <mc:Fallback xmlns="">
          <p:pic>
            <p:nvPicPr>
              <p:cNvPr id="5" name="Ink 4">
                <a:extLst>
                  <a:ext uri="{FF2B5EF4-FFF2-40B4-BE49-F238E27FC236}">
                    <a16:creationId xmlns:a16="http://schemas.microsoft.com/office/drawing/2014/main" id="{C531ADB4-5DA0-8F3F-0CDB-65046F07DB41}"/>
                  </a:ext>
                </a:extLst>
              </p:cNvPr>
              <p:cNvPicPr/>
              <p:nvPr/>
            </p:nvPicPr>
            <p:blipFill>
              <a:blip r:embed="rId5"/>
              <a:stretch>
                <a:fillRect/>
              </a:stretch>
            </p:blipFill>
            <p:spPr>
              <a:xfrm>
                <a:off x="8301807" y="4485822"/>
                <a:ext cx="1290960" cy="1003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6AFF3488-F61C-BC59-D708-C0475CD75E4F}"/>
                  </a:ext>
                </a:extLst>
              </p14:cNvPr>
              <p14:cNvContentPartPr/>
              <p14:nvPr/>
            </p14:nvContentPartPr>
            <p14:xfrm>
              <a:off x="8660367" y="4989102"/>
              <a:ext cx="716040" cy="236880"/>
            </p14:xfrm>
          </p:contentPart>
        </mc:Choice>
        <mc:Fallback xmlns="">
          <p:pic>
            <p:nvPicPr>
              <p:cNvPr id="6" name="Ink 5">
                <a:extLst>
                  <a:ext uri="{FF2B5EF4-FFF2-40B4-BE49-F238E27FC236}">
                    <a16:creationId xmlns:a16="http://schemas.microsoft.com/office/drawing/2014/main" id="{6AFF3488-F61C-BC59-D708-C0475CD75E4F}"/>
                  </a:ext>
                </a:extLst>
              </p:cNvPr>
              <p:cNvPicPr/>
              <p:nvPr/>
            </p:nvPicPr>
            <p:blipFill>
              <a:blip r:embed="rId7"/>
              <a:stretch>
                <a:fillRect/>
              </a:stretch>
            </p:blipFill>
            <p:spPr>
              <a:xfrm>
                <a:off x="8597727" y="4926462"/>
                <a:ext cx="841680" cy="362520"/>
              </a:xfrm>
              <a:prstGeom prst="rect">
                <a:avLst/>
              </a:prstGeom>
            </p:spPr>
          </p:pic>
        </mc:Fallback>
      </mc:AlternateContent>
    </p:spTree>
    <p:extLst>
      <p:ext uri="{BB962C8B-B14F-4D97-AF65-F5344CB8AC3E}">
        <p14:creationId xmlns:p14="http://schemas.microsoft.com/office/powerpoint/2010/main" val="705457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54DC05-AA14-525C-BF12-30AF7EA4FF74}"/>
              </a:ext>
            </a:extLst>
          </p:cNvPr>
          <p:cNvPicPr>
            <a:picLocks noChangeAspect="1"/>
          </p:cNvPicPr>
          <p:nvPr/>
        </p:nvPicPr>
        <p:blipFill>
          <a:blip r:embed="rId3"/>
          <a:stretch>
            <a:fillRect/>
          </a:stretch>
        </p:blipFill>
        <p:spPr>
          <a:xfrm>
            <a:off x="428017" y="401941"/>
            <a:ext cx="9241277" cy="4875470"/>
          </a:xfrm>
          <a:prstGeom prst="rect">
            <a:avLst/>
          </a:prstGeom>
        </p:spPr>
      </p:pic>
    </p:spTree>
    <p:extLst>
      <p:ext uri="{BB962C8B-B14F-4D97-AF65-F5344CB8AC3E}">
        <p14:creationId xmlns:p14="http://schemas.microsoft.com/office/powerpoint/2010/main" val="2449952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FF5A-4C45-C575-69FB-E6A050352DA8}"/>
              </a:ext>
            </a:extLst>
          </p:cNvPr>
          <p:cNvSpPr txBox="1">
            <a:spLocks noGrp="1"/>
          </p:cNvSpPr>
          <p:nvPr>
            <p:ph type="title" idx="4294967295"/>
          </p:nvPr>
        </p:nvSpPr>
        <p:spPr>
          <a:xfrm>
            <a:off x="503999" y="74160"/>
            <a:ext cx="9071640" cy="1250280"/>
          </a:xfrm>
        </p:spPr>
        <p:txBody>
          <a:bodyPr vert="horz"/>
          <a:lstStyle/>
          <a:p>
            <a:pPr lvl="0">
              <a:spcBef>
                <a:spcPts val="1417"/>
              </a:spcBef>
            </a:pPr>
            <a:r>
              <a:rPr lang="en-IN" dirty="0"/>
              <a:t>Next, what are the ‘p’ and ‘q’ terms?</a:t>
            </a:r>
          </a:p>
        </p:txBody>
      </p:sp>
      <p:sp>
        <p:nvSpPr>
          <p:cNvPr id="3" name="Text Placeholder 2">
            <a:extLst>
              <a:ext uri="{FF2B5EF4-FFF2-40B4-BE49-F238E27FC236}">
                <a16:creationId xmlns:a16="http://schemas.microsoft.com/office/drawing/2014/main" id="{0FC58802-B938-041D-DE36-B5C7047A89CE}"/>
              </a:ext>
            </a:extLst>
          </p:cNvPr>
          <p:cNvSpPr txBox="1">
            <a:spLocks noGrp="1"/>
          </p:cNvSpPr>
          <p:nvPr>
            <p:ph type="body" idx="4294967295"/>
          </p:nvPr>
        </p:nvSpPr>
        <p:spPr>
          <a:xfrm>
            <a:off x="170640" y="1611360"/>
            <a:ext cx="3600000" cy="3288239"/>
          </a:xfrm>
        </p:spPr>
        <p:txBody>
          <a:bodyPr vert="horz">
            <a:normAutofit lnSpcReduction="10000"/>
          </a:bodyPr>
          <a:lstStyle/>
          <a:p>
            <a:pPr lvl="0"/>
            <a:r>
              <a:rPr lang="en-IN" sz="2200" dirty="0"/>
              <a:t>‘</a:t>
            </a:r>
            <a:r>
              <a:rPr lang="en-IN" sz="2200" dirty="0">
                <a:solidFill>
                  <a:srgbClr val="C00000"/>
                </a:solidFill>
              </a:rPr>
              <a:t>p</a:t>
            </a:r>
            <a:r>
              <a:rPr lang="en-IN" sz="2200" dirty="0"/>
              <a:t>’ is the order of the ‘</a:t>
            </a:r>
            <a:r>
              <a:rPr lang="en-IN" sz="2200" dirty="0">
                <a:solidFill>
                  <a:srgbClr val="C00000"/>
                </a:solidFill>
              </a:rPr>
              <a:t>Auto Regressive’ (AR) term</a:t>
            </a:r>
            <a:r>
              <a:rPr lang="en-IN" sz="2200" dirty="0"/>
              <a:t>. It refers to the number of lags of Y to be used as predictors. And ‘</a:t>
            </a:r>
            <a:r>
              <a:rPr lang="en-IN" sz="2200" dirty="0">
                <a:solidFill>
                  <a:srgbClr val="C00000"/>
                </a:solidFill>
              </a:rPr>
              <a:t>q</a:t>
            </a:r>
            <a:r>
              <a:rPr lang="en-IN" sz="2200" dirty="0"/>
              <a:t>’ is the order of the ‘</a:t>
            </a:r>
            <a:r>
              <a:rPr lang="en-IN" sz="2200" dirty="0">
                <a:solidFill>
                  <a:srgbClr val="C00000"/>
                </a:solidFill>
              </a:rPr>
              <a:t>Moving Average’ (MA) term</a:t>
            </a:r>
            <a:r>
              <a:rPr lang="en-IN" sz="2200" dirty="0"/>
              <a:t>. It refers to the number of lagged forecast errors that should go into the ARIMA Model.</a:t>
            </a:r>
          </a:p>
        </p:txBody>
      </p:sp>
      <p:pic>
        <p:nvPicPr>
          <p:cNvPr id="4" name="Picture 3">
            <a:extLst>
              <a:ext uri="{FF2B5EF4-FFF2-40B4-BE49-F238E27FC236}">
                <a16:creationId xmlns:a16="http://schemas.microsoft.com/office/drawing/2014/main" id="{C471974A-209C-938A-13F1-FF43E18B2B43}"/>
              </a:ext>
            </a:extLst>
          </p:cNvPr>
          <p:cNvPicPr>
            <a:picLocks noChangeAspect="1"/>
          </p:cNvPicPr>
          <p:nvPr/>
        </p:nvPicPr>
        <p:blipFill>
          <a:blip r:embed="rId3">
            <a:lum/>
            <a:alphaModFix/>
          </a:blip>
          <a:srcRect/>
          <a:stretch>
            <a:fillRect/>
          </a:stretch>
        </p:blipFill>
        <p:spPr>
          <a:xfrm>
            <a:off x="3872520" y="2015999"/>
            <a:ext cx="6135480" cy="2088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8EBC83-DDBE-24B5-02DC-2C5C86C5203E}"/>
              </a:ext>
            </a:extLst>
          </p:cNvPr>
          <p:cNvPicPr>
            <a:picLocks noChangeAspect="1"/>
          </p:cNvPicPr>
          <p:nvPr/>
        </p:nvPicPr>
        <p:blipFill>
          <a:blip r:embed="rId3"/>
          <a:stretch>
            <a:fillRect/>
          </a:stretch>
        </p:blipFill>
        <p:spPr>
          <a:xfrm>
            <a:off x="836579" y="234972"/>
            <a:ext cx="8229599" cy="5037929"/>
          </a:xfrm>
          <a:prstGeom prst="rect">
            <a:avLst/>
          </a:prstGeom>
        </p:spPr>
      </p:pic>
    </p:spTree>
    <p:extLst>
      <p:ext uri="{BB962C8B-B14F-4D97-AF65-F5344CB8AC3E}">
        <p14:creationId xmlns:p14="http://schemas.microsoft.com/office/powerpoint/2010/main" val="1485596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248DC7-A087-1A2D-7561-C9C4AC2B4F63}"/>
              </a:ext>
            </a:extLst>
          </p:cNvPr>
          <p:cNvPicPr>
            <a:picLocks noChangeAspect="1"/>
          </p:cNvPicPr>
          <p:nvPr/>
        </p:nvPicPr>
        <p:blipFill>
          <a:blip r:embed="rId3"/>
          <a:stretch>
            <a:fillRect/>
          </a:stretch>
        </p:blipFill>
        <p:spPr>
          <a:xfrm>
            <a:off x="209388" y="462987"/>
            <a:ext cx="9693369" cy="4760054"/>
          </a:xfrm>
          <a:prstGeom prst="rect">
            <a:avLst/>
          </a:prstGeom>
        </p:spPr>
      </p:pic>
    </p:spTree>
    <p:extLst>
      <p:ext uri="{BB962C8B-B14F-4D97-AF65-F5344CB8AC3E}">
        <p14:creationId xmlns:p14="http://schemas.microsoft.com/office/powerpoint/2010/main" val="1051803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A3CB36-2C97-CCB9-15A9-FF56AC2E1027}"/>
              </a:ext>
            </a:extLst>
          </p:cNvPr>
          <p:cNvPicPr>
            <a:picLocks noChangeAspect="1"/>
          </p:cNvPicPr>
          <p:nvPr/>
        </p:nvPicPr>
        <p:blipFill>
          <a:blip r:embed="rId3"/>
          <a:stretch>
            <a:fillRect/>
          </a:stretch>
        </p:blipFill>
        <p:spPr>
          <a:xfrm>
            <a:off x="949124" y="177749"/>
            <a:ext cx="7941957" cy="5158879"/>
          </a:xfrm>
          <a:prstGeom prst="rect">
            <a:avLst/>
          </a:prstGeom>
        </p:spPr>
      </p:pic>
    </p:spTree>
    <p:extLst>
      <p:ext uri="{BB962C8B-B14F-4D97-AF65-F5344CB8AC3E}">
        <p14:creationId xmlns:p14="http://schemas.microsoft.com/office/powerpoint/2010/main" val="2509080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F03D3-EC2A-E8D4-BEBB-121270A39380}"/>
              </a:ext>
            </a:extLst>
          </p:cNvPr>
          <p:cNvPicPr>
            <a:picLocks noChangeAspect="1"/>
          </p:cNvPicPr>
          <p:nvPr/>
        </p:nvPicPr>
        <p:blipFill>
          <a:blip r:embed="rId3"/>
          <a:stretch>
            <a:fillRect/>
          </a:stretch>
        </p:blipFill>
        <p:spPr>
          <a:xfrm>
            <a:off x="1322961" y="259395"/>
            <a:ext cx="7120647" cy="4934144"/>
          </a:xfrm>
          <a:prstGeom prst="rect">
            <a:avLst/>
          </a:prstGeom>
        </p:spPr>
      </p:pic>
    </p:spTree>
    <p:extLst>
      <p:ext uri="{BB962C8B-B14F-4D97-AF65-F5344CB8AC3E}">
        <p14:creationId xmlns:p14="http://schemas.microsoft.com/office/powerpoint/2010/main" val="2452479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494B20-F432-77AC-FD5F-0E7F1C3C9C6B}"/>
              </a:ext>
            </a:extLst>
          </p:cNvPr>
          <p:cNvPicPr>
            <a:picLocks noChangeAspect="1"/>
          </p:cNvPicPr>
          <p:nvPr/>
        </p:nvPicPr>
        <p:blipFill>
          <a:blip r:embed="rId3"/>
          <a:stretch>
            <a:fillRect/>
          </a:stretch>
        </p:blipFill>
        <p:spPr>
          <a:xfrm>
            <a:off x="983848" y="265148"/>
            <a:ext cx="8043420" cy="5096213"/>
          </a:xfrm>
          <a:prstGeom prst="rect">
            <a:avLst/>
          </a:prstGeom>
        </p:spPr>
      </p:pic>
    </p:spTree>
    <p:extLst>
      <p:ext uri="{BB962C8B-B14F-4D97-AF65-F5344CB8AC3E}">
        <p14:creationId xmlns:p14="http://schemas.microsoft.com/office/powerpoint/2010/main" val="3362588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3A87DF-A25A-6D5C-1BF5-1A69C899C0B2}"/>
              </a:ext>
            </a:extLst>
          </p:cNvPr>
          <p:cNvPicPr>
            <a:picLocks noChangeAspect="1"/>
          </p:cNvPicPr>
          <p:nvPr/>
        </p:nvPicPr>
        <p:blipFill>
          <a:blip r:embed="rId3"/>
          <a:stretch>
            <a:fillRect/>
          </a:stretch>
        </p:blipFill>
        <p:spPr>
          <a:xfrm>
            <a:off x="1463052" y="497711"/>
            <a:ext cx="7272386" cy="4752147"/>
          </a:xfrm>
          <a:prstGeom prst="rect">
            <a:avLst/>
          </a:prstGeom>
        </p:spPr>
      </p:pic>
    </p:spTree>
    <p:extLst>
      <p:ext uri="{BB962C8B-B14F-4D97-AF65-F5344CB8AC3E}">
        <p14:creationId xmlns:p14="http://schemas.microsoft.com/office/powerpoint/2010/main" val="3624294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3A9581-E060-554C-79A7-B217A1F0F303}"/>
              </a:ext>
            </a:extLst>
          </p:cNvPr>
          <p:cNvPicPr>
            <a:picLocks noChangeAspect="1"/>
          </p:cNvPicPr>
          <p:nvPr/>
        </p:nvPicPr>
        <p:blipFill>
          <a:blip r:embed="rId3"/>
          <a:stretch>
            <a:fillRect/>
          </a:stretch>
        </p:blipFill>
        <p:spPr>
          <a:xfrm>
            <a:off x="776936" y="474563"/>
            <a:ext cx="8561617" cy="4740730"/>
          </a:xfrm>
          <a:prstGeom prst="rect">
            <a:avLst/>
          </a:prstGeom>
        </p:spPr>
      </p:pic>
    </p:spTree>
    <p:extLst>
      <p:ext uri="{BB962C8B-B14F-4D97-AF65-F5344CB8AC3E}">
        <p14:creationId xmlns:p14="http://schemas.microsoft.com/office/powerpoint/2010/main" val="16458747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7056E5-DB2D-8DE0-EA14-368E3988669D}"/>
              </a:ext>
            </a:extLst>
          </p:cNvPr>
          <p:cNvPicPr>
            <a:picLocks noChangeAspect="1"/>
          </p:cNvPicPr>
          <p:nvPr/>
        </p:nvPicPr>
        <p:blipFill>
          <a:blip r:embed="rId3"/>
          <a:stretch>
            <a:fillRect/>
          </a:stretch>
        </p:blipFill>
        <p:spPr>
          <a:xfrm>
            <a:off x="1088020" y="369383"/>
            <a:ext cx="7822516" cy="4639439"/>
          </a:xfrm>
          <a:prstGeom prst="rect">
            <a:avLst/>
          </a:prstGeom>
        </p:spPr>
      </p:pic>
    </p:spTree>
    <p:extLst>
      <p:ext uri="{BB962C8B-B14F-4D97-AF65-F5344CB8AC3E}">
        <p14:creationId xmlns:p14="http://schemas.microsoft.com/office/powerpoint/2010/main" val="2931715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7DD7AA-A18B-DBCC-61E6-3CAAA2825324}"/>
              </a:ext>
            </a:extLst>
          </p:cNvPr>
          <p:cNvPicPr>
            <a:picLocks noChangeAspect="1"/>
          </p:cNvPicPr>
          <p:nvPr/>
        </p:nvPicPr>
        <p:blipFill>
          <a:blip r:embed="rId3"/>
          <a:stretch>
            <a:fillRect/>
          </a:stretch>
        </p:blipFill>
        <p:spPr>
          <a:xfrm>
            <a:off x="1681214" y="182578"/>
            <a:ext cx="6718195" cy="4949757"/>
          </a:xfrm>
          <a:prstGeom prst="rect">
            <a:avLst/>
          </a:prstGeom>
        </p:spPr>
      </p:pic>
    </p:spTree>
    <p:extLst>
      <p:ext uri="{BB962C8B-B14F-4D97-AF65-F5344CB8AC3E}">
        <p14:creationId xmlns:p14="http://schemas.microsoft.com/office/powerpoint/2010/main" val="25543290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8C6AB7-C75E-1E9B-52EE-E141DEC23359}"/>
              </a:ext>
            </a:extLst>
          </p:cNvPr>
          <p:cNvPicPr>
            <a:picLocks noChangeAspect="1"/>
          </p:cNvPicPr>
          <p:nvPr/>
        </p:nvPicPr>
        <p:blipFill>
          <a:blip r:embed="rId3"/>
          <a:stretch>
            <a:fillRect/>
          </a:stretch>
        </p:blipFill>
        <p:spPr>
          <a:xfrm>
            <a:off x="359976" y="335667"/>
            <a:ext cx="9212041" cy="4919838"/>
          </a:xfrm>
          <a:prstGeom prst="rect">
            <a:avLst/>
          </a:prstGeom>
        </p:spPr>
      </p:pic>
    </p:spTree>
    <p:extLst>
      <p:ext uri="{BB962C8B-B14F-4D97-AF65-F5344CB8AC3E}">
        <p14:creationId xmlns:p14="http://schemas.microsoft.com/office/powerpoint/2010/main" val="3644744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20" y="0"/>
            <a:ext cx="10078105" cy="567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40782" y="0"/>
            <a:ext cx="938499" cy="395233"/>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16A4478-BC33-698D-3F79-735C9B86A748}"/>
              </a:ext>
            </a:extLst>
          </p:cNvPr>
          <p:cNvSpPr txBox="1">
            <a:spLocks noGrp="1"/>
          </p:cNvSpPr>
          <p:nvPr>
            <p:ph type="title" idx="4294967295"/>
          </p:nvPr>
        </p:nvSpPr>
        <p:spPr>
          <a:xfrm>
            <a:off x="693042" y="301904"/>
            <a:ext cx="8694540" cy="1096044"/>
          </a:xfrm>
        </p:spPr>
        <p:txBody>
          <a:bodyPr vert="horz" lIns="91440" tIns="45720" rIns="91440" bIns="45720" rtlCol="0" anchor="ctr">
            <a:normAutofit/>
          </a:bodyPr>
          <a:lstStyle/>
          <a:p>
            <a:pPr lvl="0" algn="l" hangingPunct="1">
              <a:lnSpc>
                <a:spcPct val="90000"/>
              </a:lnSpc>
              <a:spcBef>
                <a:spcPct val="0"/>
              </a:spcBef>
            </a:pPr>
            <a:r>
              <a:rPr lang="en-US" sz="3400" kern="1200" dirty="0">
                <a:solidFill>
                  <a:schemeClr val="tx1"/>
                </a:solidFill>
                <a:latin typeface="+mj-lt"/>
                <a:ea typeface="+mj-ea"/>
                <a:cs typeface="+mj-cs"/>
              </a:rPr>
              <a:t>How to find the order of differencing (d) in ARIMA model</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59415" y="1805261"/>
            <a:ext cx="3376394" cy="3376276"/>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284595B1-F31C-18B6-3296-B0580F8542A1}"/>
              </a:ext>
            </a:extLst>
          </p:cNvPr>
          <p:cNvSpPr txBox="1">
            <a:spLocks noGrp="1"/>
          </p:cNvSpPr>
          <p:nvPr>
            <p:ph type="body" idx="4294967295"/>
          </p:nvPr>
        </p:nvSpPr>
        <p:spPr>
          <a:xfrm>
            <a:off x="288757" y="1397948"/>
            <a:ext cx="9844349" cy="3859125"/>
          </a:xfrm>
        </p:spPr>
        <p:txBody>
          <a:bodyPr vert="horz" lIns="91440" tIns="45720" rIns="91440" bIns="45720" rtlCol="0">
            <a:noAutofit/>
          </a:bodyPr>
          <a:lstStyle/>
          <a:p>
            <a:pPr lvl="0" indent="-228600" algn="l" hangingPunct="1">
              <a:lnSpc>
                <a:spcPct val="90000"/>
              </a:lnSpc>
              <a:buSzPct val="45000"/>
              <a:buFont typeface="Arial" panose="020B0604020202020204" pitchFamily="34" charset="0"/>
              <a:buChar char="•"/>
            </a:pPr>
            <a:r>
              <a:rPr lang="en-US" sz="2000" dirty="0">
                <a:solidFill>
                  <a:schemeClr val="tx1"/>
                </a:solidFill>
                <a:latin typeface="+mn-lt"/>
                <a:ea typeface="+mn-ea"/>
                <a:cs typeface="+mn-cs"/>
              </a:rPr>
              <a:t>The purpose of differencing it to make the time series stationary.</a:t>
            </a:r>
          </a:p>
          <a:p>
            <a:pPr lvl="0" indent="-228600" algn="l" hangingPunct="1">
              <a:lnSpc>
                <a:spcPct val="90000"/>
              </a:lnSpc>
              <a:buSzPct val="45000"/>
              <a:buFont typeface="Arial" panose="020B0604020202020204" pitchFamily="34" charset="0"/>
              <a:buChar char="•"/>
            </a:pPr>
            <a:r>
              <a:rPr lang="en-US" sz="2000" dirty="0">
                <a:solidFill>
                  <a:schemeClr val="tx1"/>
                </a:solidFill>
                <a:latin typeface="+mn-lt"/>
                <a:ea typeface="+mn-ea"/>
                <a:cs typeface="+mn-cs"/>
              </a:rPr>
              <a:t>But you need to be careful to not over-difference the series. Because, an over differenced series may still be stationary, which in turn will affect the model parameters.</a:t>
            </a:r>
          </a:p>
          <a:p>
            <a:pPr lvl="0" indent="-228600" algn="l" hangingPunct="1">
              <a:lnSpc>
                <a:spcPct val="90000"/>
              </a:lnSpc>
              <a:buSzPct val="45000"/>
              <a:buFont typeface="Arial" panose="020B0604020202020204" pitchFamily="34" charset="0"/>
              <a:buChar char="•"/>
            </a:pPr>
            <a:r>
              <a:rPr lang="en-US" sz="2000" dirty="0">
                <a:solidFill>
                  <a:schemeClr val="tx1"/>
                </a:solidFill>
                <a:latin typeface="+mn-lt"/>
                <a:ea typeface="+mn-ea"/>
                <a:cs typeface="+mn-cs"/>
              </a:rPr>
              <a:t>The right order of differencing is the minimum differencing required to get a near-stationary series which roams around a defined mean and the ACF plot reaches to zero fairly quick.</a:t>
            </a:r>
          </a:p>
          <a:p>
            <a:pPr lvl="0" indent="-228600" algn="l" hangingPunct="1">
              <a:lnSpc>
                <a:spcPct val="90000"/>
              </a:lnSpc>
              <a:buSzPct val="45000"/>
              <a:buFont typeface="Arial" panose="020B0604020202020204" pitchFamily="34" charset="0"/>
              <a:buChar char="•"/>
            </a:pPr>
            <a:r>
              <a:rPr lang="en-US" sz="2000" dirty="0">
                <a:solidFill>
                  <a:schemeClr val="tx1"/>
                </a:solidFill>
                <a:latin typeface="+mn-lt"/>
                <a:ea typeface="+mn-ea"/>
                <a:cs typeface="+mn-cs"/>
              </a:rPr>
              <a:t>If the autocorrelations are positive for many number of lags (10 or more), then the series needs further differencing. On the other hand, if the lag 1 autocorrelation itself is too negative, then the series is probably over-differenced.</a:t>
            </a:r>
          </a:p>
          <a:p>
            <a:pPr lvl="0" indent="-228600" algn="l" hangingPunct="1">
              <a:lnSpc>
                <a:spcPct val="90000"/>
              </a:lnSpc>
              <a:buSzPct val="45000"/>
              <a:buFont typeface="Arial" panose="020B0604020202020204" pitchFamily="34" charset="0"/>
              <a:buChar char="•"/>
            </a:pPr>
            <a:r>
              <a:rPr lang="en-US" sz="2000" dirty="0">
                <a:solidFill>
                  <a:schemeClr val="tx1"/>
                </a:solidFill>
                <a:latin typeface="+mn-lt"/>
                <a:ea typeface="+mn-ea"/>
                <a:cs typeface="+mn-cs"/>
              </a:rPr>
              <a:t>In the event, you can’t really decide between two orders of differencing, then go with the order that gives the least standard deviation in the differenced series.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F69C01-EA03-0861-35DB-709DD3708DBD}"/>
              </a:ext>
            </a:extLst>
          </p:cNvPr>
          <p:cNvPicPr>
            <a:picLocks noChangeAspect="1"/>
          </p:cNvPicPr>
          <p:nvPr/>
        </p:nvPicPr>
        <p:blipFill>
          <a:blip r:embed="rId3"/>
          <a:stretch>
            <a:fillRect/>
          </a:stretch>
        </p:blipFill>
        <p:spPr>
          <a:xfrm>
            <a:off x="509286" y="103934"/>
            <a:ext cx="9082185" cy="5265734"/>
          </a:xfrm>
          <a:prstGeom prst="rect">
            <a:avLst/>
          </a:prstGeom>
        </p:spPr>
      </p:pic>
    </p:spTree>
    <p:extLst>
      <p:ext uri="{BB962C8B-B14F-4D97-AF65-F5344CB8AC3E}">
        <p14:creationId xmlns:p14="http://schemas.microsoft.com/office/powerpoint/2010/main" val="38422331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ACE861-BFD7-A540-BF99-6B9312D709A4}"/>
              </a:ext>
            </a:extLst>
          </p:cNvPr>
          <p:cNvPicPr>
            <a:picLocks noChangeAspect="1"/>
          </p:cNvPicPr>
          <p:nvPr/>
        </p:nvPicPr>
        <p:blipFill>
          <a:blip r:embed="rId3"/>
          <a:stretch>
            <a:fillRect/>
          </a:stretch>
        </p:blipFill>
        <p:spPr>
          <a:xfrm>
            <a:off x="856528" y="203825"/>
            <a:ext cx="8426368" cy="5299882"/>
          </a:xfrm>
          <a:prstGeom prst="rect">
            <a:avLst/>
          </a:prstGeom>
        </p:spPr>
      </p:pic>
    </p:spTree>
    <p:extLst>
      <p:ext uri="{BB962C8B-B14F-4D97-AF65-F5344CB8AC3E}">
        <p14:creationId xmlns:p14="http://schemas.microsoft.com/office/powerpoint/2010/main" val="40009508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E6DB96-61B6-7AE4-CC5B-A3CF4C1B9C30}"/>
              </a:ext>
            </a:extLst>
          </p:cNvPr>
          <p:cNvPicPr>
            <a:picLocks noChangeAspect="1"/>
          </p:cNvPicPr>
          <p:nvPr/>
        </p:nvPicPr>
        <p:blipFill>
          <a:blip r:embed="rId3"/>
          <a:stretch>
            <a:fillRect/>
          </a:stretch>
        </p:blipFill>
        <p:spPr>
          <a:xfrm>
            <a:off x="838086" y="212174"/>
            <a:ext cx="8404451" cy="5246201"/>
          </a:xfrm>
          <a:prstGeom prst="rect">
            <a:avLst/>
          </a:prstGeom>
        </p:spPr>
      </p:pic>
    </p:spTree>
    <p:extLst>
      <p:ext uri="{BB962C8B-B14F-4D97-AF65-F5344CB8AC3E}">
        <p14:creationId xmlns:p14="http://schemas.microsoft.com/office/powerpoint/2010/main" val="3567945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BB29D-12CE-CC80-ACC6-9E83FA433157}"/>
              </a:ext>
            </a:extLst>
          </p:cNvPr>
          <p:cNvPicPr>
            <a:picLocks noChangeAspect="1"/>
          </p:cNvPicPr>
          <p:nvPr/>
        </p:nvPicPr>
        <p:blipFill>
          <a:blip r:embed="rId3"/>
          <a:stretch>
            <a:fillRect/>
          </a:stretch>
        </p:blipFill>
        <p:spPr>
          <a:xfrm>
            <a:off x="715074" y="152192"/>
            <a:ext cx="8650476" cy="5366166"/>
          </a:xfrm>
          <a:prstGeom prst="rect">
            <a:avLst/>
          </a:prstGeom>
        </p:spPr>
      </p:pic>
    </p:spTree>
    <p:extLst>
      <p:ext uri="{BB962C8B-B14F-4D97-AF65-F5344CB8AC3E}">
        <p14:creationId xmlns:p14="http://schemas.microsoft.com/office/powerpoint/2010/main" val="41843066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5307E5-5939-3312-1111-927FF020CF50}"/>
              </a:ext>
            </a:extLst>
          </p:cNvPr>
          <p:cNvPicPr>
            <a:picLocks noChangeAspect="1"/>
          </p:cNvPicPr>
          <p:nvPr/>
        </p:nvPicPr>
        <p:blipFill>
          <a:blip r:embed="rId3"/>
          <a:stretch>
            <a:fillRect/>
          </a:stretch>
        </p:blipFill>
        <p:spPr>
          <a:xfrm>
            <a:off x="685806" y="393539"/>
            <a:ext cx="8866756" cy="4971923"/>
          </a:xfrm>
          <a:prstGeom prst="rect">
            <a:avLst/>
          </a:prstGeom>
        </p:spPr>
      </p:pic>
    </p:spTree>
    <p:extLst>
      <p:ext uri="{BB962C8B-B14F-4D97-AF65-F5344CB8AC3E}">
        <p14:creationId xmlns:p14="http://schemas.microsoft.com/office/powerpoint/2010/main" val="738822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616B7-61F0-F6DE-A54A-CDD26CD3ECFF}"/>
              </a:ext>
            </a:extLst>
          </p:cNvPr>
          <p:cNvPicPr>
            <a:picLocks noChangeAspect="1"/>
          </p:cNvPicPr>
          <p:nvPr/>
        </p:nvPicPr>
        <p:blipFill>
          <a:blip r:embed="rId3"/>
          <a:stretch>
            <a:fillRect/>
          </a:stretch>
        </p:blipFill>
        <p:spPr>
          <a:xfrm>
            <a:off x="403889" y="497712"/>
            <a:ext cx="9272845" cy="4432420"/>
          </a:xfrm>
          <a:prstGeom prst="rect">
            <a:avLst/>
          </a:prstGeom>
        </p:spPr>
      </p:pic>
    </p:spTree>
    <p:extLst>
      <p:ext uri="{BB962C8B-B14F-4D97-AF65-F5344CB8AC3E}">
        <p14:creationId xmlns:p14="http://schemas.microsoft.com/office/powerpoint/2010/main" val="36069768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756BE4-4AE9-5009-6FD6-E64214341ACD}"/>
              </a:ext>
            </a:extLst>
          </p:cNvPr>
          <p:cNvPicPr>
            <a:picLocks noChangeAspect="1"/>
          </p:cNvPicPr>
          <p:nvPr/>
        </p:nvPicPr>
        <p:blipFill>
          <a:blip r:embed="rId3"/>
          <a:stretch>
            <a:fillRect/>
          </a:stretch>
        </p:blipFill>
        <p:spPr>
          <a:xfrm>
            <a:off x="799053" y="272374"/>
            <a:ext cx="8482518" cy="5136205"/>
          </a:xfrm>
          <a:prstGeom prst="rect">
            <a:avLst/>
          </a:prstGeom>
        </p:spPr>
      </p:pic>
    </p:spTree>
    <p:extLst>
      <p:ext uri="{BB962C8B-B14F-4D97-AF65-F5344CB8AC3E}">
        <p14:creationId xmlns:p14="http://schemas.microsoft.com/office/powerpoint/2010/main" val="3173523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B2A4A-CA3C-929B-CE57-D482597D6F2C}"/>
              </a:ext>
            </a:extLst>
          </p:cNvPr>
          <p:cNvPicPr>
            <a:picLocks noChangeAspect="1"/>
          </p:cNvPicPr>
          <p:nvPr/>
        </p:nvPicPr>
        <p:blipFill>
          <a:blip r:embed="rId3"/>
          <a:stretch>
            <a:fillRect/>
          </a:stretch>
        </p:blipFill>
        <p:spPr>
          <a:xfrm>
            <a:off x="428018" y="273567"/>
            <a:ext cx="9338552" cy="5115369"/>
          </a:xfrm>
          <a:prstGeom prst="rect">
            <a:avLst/>
          </a:prstGeom>
        </p:spPr>
      </p:pic>
    </p:spTree>
    <p:extLst>
      <p:ext uri="{BB962C8B-B14F-4D97-AF65-F5344CB8AC3E}">
        <p14:creationId xmlns:p14="http://schemas.microsoft.com/office/powerpoint/2010/main" val="24002534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E5A13D-8908-5844-6319-F827169D1013}"/>
              </a:ext>
            </a:extLst>
          </p:cNvPr>
          <p:cNvPicPr>
            <a:picLocks noChangeAspect="1"/>
          </p:cNvPicPr>
          <p:nvPr/>
        </p:nvPicPr>
        <p:blipFill>
          <a:blip r:embed="rId3"/>
          <a:stretch>
            <a:fillRect/>
          </a:stretch>
        </p:blipFill>
        <p:spPr>
          <a:xfrm>
            <a:off x="787079" y="276201"/>
            <a:ext cx="8337466" cy="5016462"/>
          </a:xfrm>
          <a:prstGeom prst="rect">
            <a:avLst/>
          </a:prstGeom>
        </p:spPr>
      </p:pic>
    </p:spTree>
    <p:extLst>
      <p:ext uri="{BB962C8B-B14F-4D97-AF65-F5344CB8AC3E}">
        <p14:creationId xmlns:p14="http://schemas.microsoft.com/office/powerpoint/2010/main" val="13365952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E09DAE-2FD0-A6E1-BDFA-C1BB5E06E950}"/>
              </a:ext>
            </a:extLst>
          </p:cNvPr>
          <p:cNvPicPr>
            <a:picLocks noChangeAspect="1"/>
          </p:cNvPicPr>
          <p:nvPr/>
        </p:nvPicPr>
        <p:blipFill>
          <a:blip r:embed="rId3"/>
          <a:stretch>
            <a:fillRect/>
          </a:stretch>
        </p:blipFill>
        <p:spPr>
          <a:xfrm>
            <a:off x="514611" y="196770"/>
            <a:ext cx="9051402" cy="5071126"/>
          </a:xfrm>
          <a:prstGeom prst="rect">
            <a:avLst/>
          </a:prstGeom>
        </p:spPr>
      </p:pic>
    </p:spTree>
    <p:extLst>
      <p:ext uri="{BB962C8B-B14F-4D97-AF65-F5344CB8AC3E}">
        <p14:creationId xmlns:p14="http://schemas.microsoft.com/office/powerpoint/2010/main" val="4147940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5FE482-D5B3-E3DE-236B-57C365053C23}"/>
              </a:ext>
            </a:extLst>
          </p:cNvPr>
          <p:cNvSpPr txBox="1">
            <a:spLocks noGrp="1"/>
          </p:cNvSpPr>
          <p:nvPr>
            <p:ph type="body" idx="4294967295"/>
          </p:nvPr>
        </p:nvSpPr>
        <p:spPr>
          <a:xfrm>
            <a:off x="192505" y="720000"/>
            <a:ext cx="3983495" cy="4031999"/>
          </a:xfrm>
        </p:spPr>
        <p:txBody>
          <a:bodyPr vert="horz"/>
          <a:lstStyle/>
          <a:p>
            <a:pPr lvl="0">
              <a:buSzPct val="45000"/>
              <a:buFont typeface="StarSymbol"/>
              <a:buChar char="●"/>
            </a:pPr>
            <a:r>
              <a:rPr lang="en-IN" sz="2000" dirty="0"/>
              <a:t>the time series reaches stationarity with two orders of differencing. But on looking at the autocorrelation plot for the 2nd differencing the lag goes into the far negative zone fairly quick, which indicates, the series might have been over differenced.</a:t>
            </a:r>
          </a:p>
          <a:p>
            <a:pPr lvl="0">
              <a:buSzPct val="45000"/>
              <a:buFont typeface="StarSymbol"/>
              <a:buChar char="●"/>
            </a:pPr>
            <a:r>
              <a:rPr lang="en-IN" sz="2000" dirty="0"/>
              <a:t>So, we can tentatively fix the order of differencing as 1 even though the series is not perfectly stationary (weak stationarity).</a:t>
            </a:r>
          </a:p>
        </p:txBody>
      </p:sp>
      <p:pic>
        <p:nvPicPr>
          <p:cNvPr id="4" name="Picture 3">
            <a:extLst>
              <a:ext uri="{FF2B5EF4-FFF2-40B4-BE49-F238E27FC236}">
                <a16:creationId xmlns:a16="http://schemas.microsoft.com/office/drawing/2014/main" id="{292DE666-26C1-EFC4-835C-07A3D8A15BC2}"/>
              </a:ext>
            </a:extLst>
          </p:cNvPr>
          <p:cNvPicPr>
            <a:picLocks noChangeAspect="1"/>
          </p:cNvPicPr>
          <p:nvPr/>
        </p:nvPicPr>
        <p:blipFill>
          <a:blip r:embed="rId3">
            <a:lum/>
            <a:alphaModFix/>
          </a:blip>
          <a:srcRect/>
          <a:stretch>
            <a:fillRect/>
          </a:stretch>
        </p:blipFill>
        <p:spPr>
          <a:xfrm>
            <a:off x="4287240" y="720000"/>
            <a:ext cx="5504759" cy="430164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907A45-6A2B-F057-D161-6193CF8241C6}"/>
              </a:ext>
            </a:extLst>
          </p:cNvPr>
          <p:cNvPicPr>
            <a:picLocks noChangeAspect="1"/>
          </p:cNvPicPr>
          <p:nvPr/>
        </p:nvPicPr>
        <p:blipFill>
          <a:blip r:embed="rId3"/>
          <a:stretch>
            <a:fillRect/>
          </a:stretch>
        </p:blipFill>
        <p:spPr>
          <a:xfrm>
            <a:off x="590309" y="165273"/>
            <a:ext cx="8900932" cy="5340559"/>
          </a:xfrm>
          <a:prstGeom prst="rect">
            <a:avLst/>
          </a:prstGeom>
        </p:spPr>
      </p:pic>
    </p:spTree>
    <p:extLst>
      <p:ext uri="{BB962C8B-B14F-4D97-AF65-F5344CB8AC3E}">
        <p14:creationId xmlns:p14="http://schemas.microsoft.com/office/powerpoint/2010/main" val="42292674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1C7001-BD49-4EA0-34A8-913F6D61B5BA}"/>
              </a:ext>
            </a:extLst>
          </p:cNvPr>
          <p:cNvPicPr>
            <a:picLocks noChangeAspect="1"/>
          </p:cNvPicPr>
          <p:nvPr/>
        </p:nvPicPr>
        <p:blipFill>
          <a:blip r:embed="rId3"/>
          <a:stretch>
            <a:fillRect/>
          </a:stretch>
        </p:blipFill>
        <p:spPr>
          <a:xfrm>
            <a:off x="729206" y="176387"/>
            <a:ext cx="8414794" cy="5100142"/>
          </a:xfrm>
          <a:prstGeom prst="rect">
            <a:avLst/>
          </a:prstGeom>
        </p:spPr>
      </p:pic>
    </p:spTree>
    <p:extLst>
      <p:ext uri="{BB962C8B-B14F-4D97-AF65-F5344CB8AC3E}">
        <p14:creationId xmlns:p14="http://schemas.microsoft.com/office/powerpoint/2010/main" val="1186052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2E38CF-B9CA-9331-03DE-2CA5869476D8}"/>
              </a:ext>
            </a:extLst>
          </p:cNvPr>
          <p:cNvPicPr>
            <a:picLocks noChangeAspect="1"/>
          </p:cNvPicPr>
          <p:nvPr/>
        </p:nvPicPr>
        <p:blipFill>
          <a:blip r:embed="rId3"/>
          <a:stretch>
            <a:fillRect/>
          </a:stretch>
        </p:blipFill>
        <p:spPr>
          <a:xfrm>
            <a:off x="631466" y="157136"/>
            <a:ext cx="8817692" cy="5356278"/>
          </a:xfrm>
          <a:prstGeom prst="rect">
            <a:avLst/>
          </a:prstGeom>
        </p:spPr>
      </p:pic>
    </p:spTree>
    <p:extLst>
      <p:ext uri="{BB962C8B-B14F-4D97-AF65-F5344CB8AC3E}">
        <p14:creationId xmlns:p14="http://schemas.microsoft.com/office/powerpoint/2010/main" val="4765360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599E45-B181-950F-9C45-46A7C6137594}"/>
              </a:ext>
            </a:extLst>
          </p:cNvPr>
          <p:cNvPicPr>
            <a:picLocks noChangeAspect="1"/>
          </p:cNvPicPr>
          <p:nvPr/>
        </p:nvPicPr>
        <p:blipFill>
          <a:blip r:embed="rId3"/>
          <a:stretch>
            <a:fillRect/>
          </a:stretch>
        </p:blipFill>
        <p:spPr>
          <a:xfrm>
            <a:off x="1183341" y="400857"/>
            <a:ext cx="7611035" cy="4836095"/>
          </a:xfrm>
          <a:prstGeom prst="rect">
            <a:avLst/>
          </a:prstGeom>
        </p:spPr>
      </p:pic>
    </p:spTree>
    <p:extLst>
      <p:ext uri="{BB962C8B-B14F-4D97-AF65-F5344CB8AC3E}">
        <p14:creationId xmlns:p14="http://schemas.microsoft.com/office/powerpoint/2010/main" val="3100165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0943B5-8C6F-E7B8-C4A0-DB9BC4592BD0}"/>
              </a:ext>
            </a:extLst>
          </p:cNvPr>
          <p:cNvPicPr>
            <a:picLocks noChangeAspect="1"/>
          </p:cNvPicPr>
          <p:nvPr/>
        </p:nvPicPr>
        <p:blipFill>
          <a:blip r:embed="rId3"/>
          <a:stretch>
            <a:fillRect/>
          </a:stretch>
        </p:blipFill>
        <p:spPr>
          <a:xfrm>
            <a:off x="1253913" y="289250"/>
            <a:ext cx="7841226" cy="4973785"/>
          </a:xfrm>
          <a:prstGeom prst="rect">
            <a:avLst/>
          </a:prstGeom>
        </p:spPr>
      </p:pic>
    </p:spTree>
    <p:extLst>
      <p:ext uri="{BB962C8B-B14F-4D97-AF65-F5344CB8AC3E}">
        <p14:creationId xmlns:p14="http://schemas.microsoft.com/office/powerpoint/2010/main" val="2312446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6B4A6C-3BE9-A4FA-BF9A-38E51A85B254}"/>
              </a:ext>
            </a:extLst>
          </p:cNvPr>
          <p:cNvPicPr>
            <a:picLocks noChangeAspect="1"/>
          </p:cNvPicPr>
          <p:nvPr/>
        </p:nvPicPr>
        <p:blipFill>
          <a:blip r:embed="rId3"/>
          <a:stretch>
            <a:fillRect/>
          </a:stretch>
        </p:blipFill>
        <p:spPr>
          <a:xfrm>
            <a:off x="879499" y="397447"/>
            <a:ext cx="7992273" cy="4875655"/>
          </a:xfrm>
          <a:prstGeom prst="rect">
            <a:avLst/>
          </a:prstGeom>
        </p:spPr>
      </p:pic>
    </p:spTree>
    <p:extLst>
      <p:ext uri="{BB962C8B-B14F-4D97-AF65-F5344CB8AC3E}">
        <p14:creationId xmlns:p14="http://schemas.microsoft.com/office/powerpoint/2010/main" val="742988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C9DAED-358E-7936-3751-4728D45AFF70}"/>
              </a:ext>
            </a:extLst>
          </p:cNvPr>
          <p:cNvPicPr>
            <a:picLocks noChangeAspect="1"/>
          </p:cNvPicPr>
          <p:nvPr/>
        </p:nvPicPr>
        <p:blipFill>
          <a:blip r:embed="rId3"/>
          <a:stretch>
            <a:fillRect/>
          </a:stretch>
        </p:blipFill>
        <p:spPr>
          <a:xfrm>
            <a:off x="781776" y="322733"/>
            <a:ext cx="8264825" cy="5025083"/>
          </a:xfrm>
          <a:prstGeom prst="rect">
            <a:avLst/>
          </a:prstGeom>
        </p:spPr>
      </p:pic>
    </p:spTree>
    <p:extLst>
      <p:ext uri="{BB962C8B-B14F-4D97-AF65-F5344CB8AC3E}">
        <p14:creationId xmlns:p14="http://schemas.microsoft.com/office/powerpoint/2010/main" val="32382034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1BADD-286F-2F47-ECDB-B1A723AC9BD9}"/>
              </a:ext>
            </a:extLst>
          </p:cNvPr>
          <p:cNvPicPr>
            <a:picLocks noChangeAspect="1"/>
          </p:cNvPicPr>
          <p:nvPr/>
        </p:nvPicPr>
        <p:blipFill>
          <a:blip r:embed="rId3"/>
          <a:stretch>
            <a:fillRect/>
          </a:stretch>
        </p:blipFill>
        <p:spPr>
          <a:xfrm>
            <a:off x="844598" y="271226"/>
            <a:ext cx="8013215" cy="4896965"/>
          </a:xfrm>
          <a:prstGeom prst="rect">
            <a:avLst/>
          </a:prstGeom>
        </p:spPr>
      </p:pic>
    </p:spTree>
    <p:extLst>
      <p:ext uri="{BB962C8B-B14F-4D97-AF65-F5344CB8AC3E}">
        <p14:creationId xmlns:p14="http://schemas.microsoft.com/office/powerpoint/2010/main" val="31931950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50C4EC-D2E5-4272-BABE-8BC08FF5612B}"/>
              </a:ext>
            </a:extLst>
          </p:cNvPr>
          <p:cNvPicPr>
            <a:picLocks noChangeAspect="1"/>
          </p:cNvPicPr>
          <p:nvPr/>
        </p:nvPicPr>
        <p:blipFill>
          <a:blip r:embed="rId3"/>
          <a:stretch>
            <a:fillRect/>
          </a:stretch>
        </p:blipFill>
        <p:spPr>
          <a:xfrm>
            <a:off x="907420" y="592560"/>
            <a:ext cx="8124897" cy="4888354"/>
          </a:xfrm>
          <a:prstGeom prst="rect">
            <a:avLst/>
          </a:prstGeom>
        </p:spPr>
      </p:pic>
    </p:spTree>
    <p:extLst>
      <p:ext uri="{BB962C8B-B14F-4D97-AF65-F5344CB8AC3E}">
        <p14:creationId xmlns:p14="http://schemas.microsoft.com/office/powerpoint/2010/main" val="1663392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9D7F7F-5911-6965-E98C-C14F8EB46527}"/>
              </a:ext>
            </a:extLst>
          </p:cNvPr>
          <p:cNvPicPr>
            <a:picLocks noChangeAspect="1"/>
          </p:cNvPicPr>
          <p:nvPr/>
        </p:nvPicPr>
        <p:blipFill>
          <a:blip r:embed="rId3"/>
          <a:stretch>
            <a:fillRect/>
          </a:stretch>
        </p:blipFill>
        <p:spPr>
          <a:xfrm>
            <a:off x="880782" y="239937"/>
            <a:ext cx="7550523" cy="4711145"/>
          </a:xfrm>
          <a:prstGeom prst="rect">
            <a:avLst/>
          </a:prstGeom>
        </p:spPr>
      </p:pic>
    </p:spTree>
    <p:extLst>
      <p:ext uri="{BB962C8B-B14F-4D97-AF65-F5344CB8AC3E}">
        <p14:creationId xmlns:p14="http://schemas.microsoft.com/office/powerpoint/2010/main" val="4262556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20" y="0"/>
            <a:ext cx="10078105" cy="567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40782" y="0"/>
            <a:ext cx="938499" cy="395233"/>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59415" y="1805261"/>
            <a:ext cx="3376394" cy="3376276"/>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C288031-40B2-C47A-D3B8-B5757E79128D}"/>
              </a:ext>
            </a:extLst>
          </p:cNvPr>
          <p:cNvSpPr txBox="1">
            <a:spLocks noGrp="1"/>
          </p:cNvSpPr>
          <p:nvPr>
            <p:ph type="body" idx="4294967295"/>
          </p:nvPr>
        </p:nvSpPr>
        <p:spPr>
          <a:xfrm>
            <a:off x="783771" y="870128"/>
            <a:ext cx="8988822" cy="3715621"/>
          </a:xfrm>
        </p:spPr>
        <p:txBody>
          <a:bodyPr vert="horz" lIns="91440" tIns="45720" rIns="91440" bIns="45720" rtlCol="0">
            <a:normAutofit/>
          </a:bodyPr>
          <a:lstStyle/>
          <a:p>
            <a:pPr lvl="0" indent="-228600" algn="l" hangingPunct="1">
              <a:lnSpc>
                <a:spcPct val="90000"/>
              </a:lnSpc>
              <a:buSzPct val="45000"/>
              <a:buFont typeface="Arial" panose="020B0604020202020204" pitchFamily="34" charset="0"/>
              <a:buChar char="•"/>
            </a:pPr>
            <a:r>
              <a:rPr lang="en-US" sz="2500" dirty="0">
                <a:solidFill>
                  <a:schemeClr val="tx1"/>
                </a:solidFill>
                <a:latin typeface="+mn-lt"/>
                <a:ea typeface="+mn-ea"/>
                <a:cs typeface="+mn-cs"/>
              </a:rPr>
              <a:t>The basic guideline for interpreting the ACF and PACF plots are as following:</a:t>
            </a:r>
          </a:p>
          <a:p>
            <a:pPr lvl="0" indent="-228600" algn="l" hangingPunct="1">
              <a:lnSpc>
                <a:spcPct val="90000"/>
              </a:lnSpc>
              <a:buSzPct val="45000"/>
              <a:buFont typeface="Arial" panose="020B0604020202020204" pitchFamily="34" charset="0"/>
              <a:buChar char="•"/>
            </a:pPr>
            <a:r>
              <a:rPr lang="en-US" sz="2500" dirty="0">
                <a:solidFill>
                  <a:schemeClr val="tx1"/>
                </a:solidFill>
                <a:latin typeface="+mn-lt"/>
                <a:ea typeface="+mn-ea"/>
                <a:cs typeface="+mn-cs"/>
              </a:rPr>
              <a:t>Look for tail off pattern in either ACF or PACF.</a:t>
            </a:r>
          </a:p>
          <a:p>
            <a:pPr lvl="0" indent="-228600" algn="l" hangingPunct="1">
              <a:lnSpc>
                <a:spcPct val="90000"/>
              </a:lnSpc>
              <a:buSzPct val="45000"/>
              <a:buFont typeface="Arial" panose="020B0604020202020204" pitchFamily="34" charset="0"/>
              <a:buChar char="•"/>
            </a:pPr>
            <a:r>
              <a:rPr lang="en-US" sz="2500" dirty="0">
                <a:solidFill>
                  <a:schemeClr val="tx1"/>
                </a:solidFill>
                <a:latin typeface="+mn-lt"/>
                <a:ea typeface="+mn-ea"/>
                <a:cs typeface="+mn-cs"/>
              </a:rPr>
              <a:t>If tail off at ACF → AR model → Cut off at PACF will provide order p for AR(p).</a:t>
            </a:r>
          </a:p>
          <a:p>
            <a:pPr lvl="0" indent="-228600" algn="l" hangingPunct="1">
              <a:lnSpc>
                <a:spcPct val="90000"/>
              </a:lnSpc>
              <a:buSzPct val="45000"/>
              <a:buFont typeface="Arial" panose="020B0604020202020204" pitchFamily="34" charset="0"/>
              <a:buChar char="•"/>
            </a:pPr>
            <a:r>
              <a:rPr lang="en-US" sz="2500" dirty="0">
                <a:solidFill>
                  <a:schemeClr val="tx1"/>
                </a:solidFill>
                <a:latin typeface="+mn-lt"/>
                <a:ea typeface="+mn-ea"/>
                <a:cs typeface="+mn-cs"/>
              </a:rPr>
              <a:t>If tail off at PACF → MA model → Cut off at ACF will provide order q for MA(q).</a:t>
            </a:r>
          </a:p>
          <a:p>
            <a:pPr lvl="0" indent="-228600" algn="l" hangingPunct="1">
              <a:lnSpc>
                <a:spcPct val="90000"/>
              </a:lnSpc>
              <a:buSzPct val="45000"/>
              <a:buFont typeface="Arial" panose="020B0604020202020204" pitchFamily="34" charset="0"/>
              <a:buChar char="•"/>
            </a:pPr>
            <a:r>
              <a:rPr lang="en-US" sz="2500" dirty="0">
                <a:solidFill>
                  <a:schemeClr val="tx1"/>
                </a:solidFill>
                <a:latin typeface="+mn-lt"/>
                <a:ea typeface="+mn-ea"/>
                <a:cs typeface="+mn-cs"/>
              </a:rPr>
              <a:t>Tail of at both ACF and PACF → ARMA model</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6EA993-C8EB-68AB-BA89-128B9EAEDFE7}"/>
              </a:ext>
            </a:extLst>
          </p:cNvPr>
          <p:cNvPicPr>
            <a:picLocks noChangeAspect="1"/>
          </p:cNvPicPr>
          <p:nvPr/>
        </p:nvPicPr>
        <p:blipFill>
          <a:blip r:embed="rId3"/>
          <a:stretch>
            <a:fillRect/>
          </a:stretch>
        </p:blipFill>
        <p:spPr>
          <a:xfrm>
            <a:off x="2017557" y="955578"/>
            <a:ext cx="6045511" cy="3759393"/>
          </a:xfrm>
          <a:prstGeom prst="rect">
            <a:avLst/>
          </a:prstGeom>
        </p:spPr>
      </p:pic>
    </p:spTree>
    <p:extLst>
      <p:ext uri="{BB962C8B-B14F-4D97-AF65-F5344CB8AC3E}">
        <p14:creationId xmlns:p14="http://schemas.microsoft.com/office/powerpoint/2010/main" val="9585460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839C48-B112-F7EC-C195-F2231BB9207D}"/>
              </a:ext>
            </a:extLst>
          </p:cNvPr>
          <p:cNvPicPr>
            <a:picLocks noChangeAspect="1"/>
          </p:cNvPicPr>
          <p:nvPr/>
        </p:nvPicPr>
        <p:blipFill>
          <a:blip r:embed="rId3"/>
          <a:stretch>
            <a:fillRect/>
          </a:stretch>
        </p:blipFill>
        <p:spPr>
          <a:xfrm>
            <a:off x="941294" y="294314"/>
            <a:ext cx="7940488" cy="4922270"/>
          </a:xfrm>
          <a:prstGeom prst="rect">
            <a:avLst/>
          </a:prstGeom>
        </p:spPr>
      </p:pic>
    </p:spTree>
    <p:extLst>
      <p:ext uri="{BB962C8B-B14F-4D97-AF65-F5344CB8AC3E}">
        <p14:creationId xmlns:p14="http://schemas.microsoft.com/office/powerpoint/2010/main" val="2567887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F74255-9D41-2DC5-A921-929B75617E88}"/>
              </a:ext>
            </a:extLst>
          </p:cNvPr>
          <p:cNvPicPr>
            <a:picLocks noChangeAspect="1"/>
          </p:cNvPicPr>
          <p:nvPr/>
        </p:nvPicPr>
        <p:blipFill>
          <a:blip r:embed="rId3"/>
          <a:stretch>
            <a:fillRect/>
          </a:stretch>
        </p:blipFill>
        <p:spPr>
          <a:xfrm>
            <a:off x="941294" y="348706"/>
            <a:ext cx="7886699" cy="4784271"/>
          </a:xfrm>
          <a:prstGeom prst="rect">
            <a:avLst/>
          </a:prstGeom>
        </p:spPr>
      </p:pic>
    </p:spTree>
    <p:extLst>
      <p:ext uri="{BB962C8B-B14F-4D97-AF65-F5344CB8AC3E}">
        <p14:creationId xmlns:p14="http://schemas.microsoft.com/office/powerpoint/2010/main" val="2387923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FF37F2-67BD-5918-D111-E5AF651F3510}"/>
              </a:ext>
            </a:extLst>
          </p:cNvPr>
          <p:cNvPicPr>
            <a:picLocks noChangeAspect="1"/>
          </p:cNvPicPr>
          <p:nvPr/>
        </p:nvPicPr>
        <p:blipFill>
          <a:blip r:embed="rId3"/>
          <a:stretch>
            <a:fillRect/>
          </a:stretch>
        </p:blipFill>
        <p:spPr>
          <a:xfrm>
            <a:off x="1035424" y="381747"/>
            <a:ext cx="7846391" cy="4907055"/>
          </a:xfrm>
          <a:prstGeom prst="rect">
            <a:avLst/>
          </a:prstGeom>
        </p:spPr>
      </p:pic>
    </p:spTree>
    <p:extLst>
      <p:ext uri="{BB962C8B-B14F-4D97-AF65-F5344CB8AC3E}">
        <p14:creationId xmlns:p14="http://schemas.microsoft.com/office/powerpoint/2010/main" val="2866042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7645C5-891B-2026-211D-2A2B1E7F2F90}"/>
              </a:ext>
            </a:extLst>
          </p:cNvPr>
          <p:cNvPicPr>
            <a:picLocks noChangeAspect="1"/>
          </p:cNvPicPr>
          <p:nvPr/>
        </p:nvPicPr>
        <p:blipFill>
          <a:blip r:embed="rId3"/>
          <a:stretch>
            <a:fillRect/>
          </a:stretch>
        </p:blipFill>
        <p:spPr>
          <a:xfrm>
            <a:off x="362968" y="325937"/>
            <a:ext cx="9046277" cy="525120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C4C8856-E2D2-9E9F-5EC1-8C4D90B39CA4}"/>
                  </a:ext>
                </a:extLst>
              </p14:cNvPr>
              <p14:cNvContentPartPr/>
              <p14:nvPr/>
            </p14:nvContentPartPr>
            <p14:xfrm>
              <a:off x="8879675" y="5059260"/>
              <a:ext cx="501840" cy="451800"/>
            </p14:xfrm>
          </p:contentPart>
        </mc:Choice>
        <mc:Fallback xmlns="">
          <p:pic>
            <p:nvPicPr>
              <p:cNvPr id="6" name="Ink 5">
                <a:extLst>
                  <a:ext uri="{FF2B5EF4-FFF2-40B4-BE49-F238E27FC236}">
                    <a16:creationId xmlns:a16="http://schemas.microsoft.com/office/drawing/2014/main" id="{3C4C8856-E2D2-9E9F-5EC1-8C4D90B39CA4}"/>
                  </a:ext>
                </a:extLst>
              </p:cNvPr>
              <p:cNvPicPr/>
              <p:nvPr/>
            </p:nvPicPr>
            <p:blipFill>
              <a:blip r:embed="rId5"/>
              <a:stretch>
                <a:fillRect/>
              </a:stretch>
            </p:blipFill>
            <p:spPr>
              <a:xfrm>
                <a:off x="8816675" y="4996260"/>
                <a:ext cx="627480" cy="577440"/>
              </a:xfrm>
              <a:prstGeom prst="rect">
                <a:avLst/>
              </a:prstGeom>
            </p:spPr>
          </p:pic>
        </mc:Fallback>
      </mc:AlternateContent>
    </p:spTree>
    <p:extLst>
      <p:ext uri="{BB962C8B-B14F-4D97-AF65-F5344CB8AC3E}">
        <p14:creationId xmlns:p14="http://schemas.microsoft.com/office/powerpoint/2010/main" val="3146651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F2A25F-9928-0198-E566-CE81BBEA00E6}"/>
              </a:ext>
            </a:extLst>
          </p:cNvPr>
          <p:cNvPicPr>
            <a:picLocks noChangeAspect="1"/>
          </p:cNvPicPr>
          <p:nvPr/>
        </p:nvPicPr>
        <p:blipFill>
          <a:blip r:embed="rId3"/>
          <a:stretch>
            <a:fillRect/>
          </a:stretch>
        </p:blipFill>
        <p:spPr>
          <a:xfrm>
            <a:off x="630903" y="232697"/>
            <a:ext cx="8855123" cy="5183901"/>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7A2EC54-E456-88DE-67ED-CE470D38EB1A}"/>
                  </a:ext>
                </a:extLst>
              </p14:cNvPr>
              <p14:cNvContentPartPr/>
              <p14:nvPr/>
            </p14:nvContentPartPr>
            <p14:xfrm>
              <a:off x="9037638" y="4844715"/>
              <a:ext cx="448200" cy="538200"/>
            </p14:xfrm>
          </p:contentPart>
        </mc:Choice>
        <mc:Fallback xmlns="">
          <p:pic>
            <p:nvPicPr>
              <p:cNvPr id="4" name="Ink 3">
                <a:extLst>
                  <a:ext uri="{FF2B5EF4-FFF2-40B4-BE49-F238E27FC236}">
                    <a16:creationId xmlns:a16="http://schemas.microsoft.com/office/drawing/2014/main" id="{77A2EC54-E456-88DE-67ED-CE470D38EB1A}"/>
                  </a:ext>
                </a:extLst>
              </p:cNvPr>
              <p:cNvPicPr/>
              <p:nvPr/>
            </p:nvPicPr>
            <p:blipFill>
              <a:blip r:embed="rId5"/>
              <a:stretch>
                <a:fillRect/>
              </a:stretch>
            </p:blipFill>
            <p:spPr>
              <a:xfrm>
                <a:off x="8974998" y="4781715"/>
                <a:ext cx="573840" cy="663840"/>
              </a:xfrm>
              <a:prstGeom prst="rect">
                <a:avLst/>
              </a:prstGeom>
            </p:spPr>
          </p:pic>
        </mc:Fallback>
      </mc:AlternateContent>
    </p:spTree>
    <p:extLst>
      <p:ext uri="{BB962C8B-B14F-4D97-AF65-F5344CB8AC3E}">
        <p14:creationId xmlns:p14="http://schemas.microsoft.com/office/powerpoint/2010/main" val="35613995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574461-99FC-82F8-496A-EDA7A744C629}"/>
              </a:ext>
            </a:extLst>
          </p:cNvPr>
          <p:cNvPicPr>
            <a:picLocks noChangeAspect="1"/>
          </p:cNvPicPr>
          <p:nvPr/>
        </p:nvPicPr>
        <p:blipFill>
          <a:blip r:embed="rId3"/>
          <a:stretch>
            <a:fillRect/>
          </a:stretch>
        </p:blipFill>
        <p:spPr>
          <a:xfrm>
            <a:off x="586332" y="227357"/>
            <a:ext cx="8466925" cy="5215836"/>
          </a:xfrm>
          <a:prstGeom prst="rect">
            <a:avLst/>
          </a:prstGeom>
        </p:spPr>
      </p:pic>
    </p:spTree>
    <p:extLst>
      <p:ext uri="{BB962C8B-B14F-4D97-AF65-F5344CB8AC3E}">
        <p14:creationId xmlns:p14="http://schemas.microsoft.com/office/powerpoint/2010/main" val="13952187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8FBCBF-8976-311D-8FF5-E9B9DCDCB7F8}"/>
              </a:ext>
            </a:extLst>
          </p:cNvPr>
          <p:cNvPicPr>
            <a:picLocks noChangeAspect="1"/>
          </p:cNvPicPr>
          <p:nvPr/>
        </p:nvPicPr>
        <p:blipFill>
          <a:blip r:embed="rId3"/>
          <a:stretch>
            <a:fillRect/>
          </a:stretch>
        </p:blipFill>
        <p:spPr>
          <a:xfrm>
            <a:off x="788756" y="409732"/>
            <a:ext cx="8083017" cy="5083648"/>
          </a:xfrm>
          <a:prstGeom prst="rect">
            <a:avLst/>
          </a:prstGeom>
        </p:spPr>
      </p:pic>
    </p:spTree>
    <p:extLst>
      <p:ext uri="{BB962C8B-B14F-4D97-AF65-F5344CB8AC3E}">
        <p14:creationId xmlns:p14="http://schemas.microsoft.com/office/powerpoint/2010/main" val="2457797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EE45D9-5B8A-F570-F10E-0C641F0A4D26}"/>
              </a:ext>
            </a:extLst>
          </p:cNvPr>
          <p:cNvPicPr>
            <a:picLocks noChangeAspect="1"/>
          </p:cNvPicPr>
          <p:nvPr/>
        </p:nvPicPr>
        <p:blipFill>
          <a:blip r:embed="rId3">
            <a:lum/>
            <a:alphaModFix/>
          </a:blip>
          <a:srcRect/>
          <a:stretch>
            <a:fillRect/>
          </a:stretch>
        </p:blipFill>
        <p:spPr>
          <a:xfrm>
            <a:off x="1528042" y="2186014"/>
            <a:ext cx="7024540" cy="18110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01296-CA40-A929-67C6-07D6EF211DA8}"/>
              </a:ext>
            </a:extLst>
          </p:cNvPr>
          <p:cNvSpPr txBox="1">
            <a:spLocks noGrp="1"/>
          </p:cNvSpPr>
          <p:nvPr>
            <p:ph type="title" idx="4294967295"/>
          </p:nvPr>
        </p:nvSpPr>
        <p:spPr/>
        <p:txBody>
          <a:bodyPr vert="horz"/>
          <a:lstStyle/>
          <a:p>
            <a:r>
              <a:rPr lang="en-IN" dirty="0"/>
              <a:t>ACF</a:t>
            </a:r>
          </a:p>
        </p:txBody>
      </p:sp>
      <p:pic>
        <p:nvPicPr>
          <p:cNvPr id="4" name="Picture 3">
            <a:extLst>
              <a:ext uri="{FF2B5EF4-FFF2-40B4-BE49-F238E27FC236}">
                <a16:creationId xmlns:a16="http://schemas.microsoft.com/office/drawing/2014/main" id="{5EF7C9BE-38C6-E17E-E6EF-609D92DDDEEA}"/>
              </a:ext>
            </a:extLst>
          </p:cNvPr>
          <p:cNvPicPr>
            <a:picLocks noChangeAspect="1"/>
          </p:cNvPicPr>
          <p:nvPr/>
        </p:nvPicPr>
        <p:blipFill>
          <a:blip r:embed="rId3">
            <a:lum/>
            <a:alphaModFix/>
          </a:blip>
          <a:srcRect/>
          <a:stretch>
            <a:fillRect/>
          </a:stretch>
        </p:blipFill>
        <p:spPr>
          <a:xfrm>
            <a:off x="3861265" y="1236495"/>
            <a:ext cx="6219360" cy="3495240"/>
          </a:xfrm>
          <a:prstGeom prst="rect">
            <a:avLst/>
          </a:prstGeom>
          <a:noFill/>
          <a:ln>
            <a:noFill/>
          </a:ln>
        </p:spPr>
      </p:pic>
      <p:sp>
        <p:nvSpPr>
          <p:cNvPr id="7" name="Text Placeholder 2">
            <a:extLst>
              <a:ext uri="{FF2B5EF4-FFF2-40B4-BE49-F238E27FC236}">
                <a16:creationId xmlns:a16="http://schemas.microsoft.com/office/drawing/2014/main" id="{7E811F4F-D3EA-9274-DF9C-C65119FCB6B7}"/>
              </a:ext>
            </a:extLst>
          </p:cNvPr>
          <p:cNvSpPr txBox="1">
            <a:spLocks/>
          </p:cNvSpPr>
          <p:nvPr/>
        </p:nvSpPr>
        <p:spPr>
          <a:xfrm>
            <a:off x="98363" y="1191155"/>
            <a:ext cx="4221766" cy="3288239"/>
          </a:xfrm>
          <a:prstGeom prst="rect">
            <a:avLst/>
          </a:prstGeom>
          <a:noFill/>
          <a:ln>
            <a:noFill/>
          </a:ln>
        </p:spPr>
        <p:txBody>
          <a:bodyPr vert="horz" lIns="0" tIns="0" rIns="0" bIns="0">
            <a:normAutofit fontScale="70000" lnSpcReduction="20000"/>
          </a:bodyPr>
          <a:lstStyle>
            <a:lvl1pPr rtl="0" hangingPunct="0">
              <a:spcBef>
                <a:spcPts val="1417"/>
              </a:spcBef>
              <a:spcAft>
                <a:spcPts val="0"/>
              </a:spcAft>
              <a:tabLst/>
              <a:defRPr lang="en-IN" sz="3200" b="0" i="0" u="none" strike="noStrike" kern="1200" cap="none">
                <a:ln>
                  <a:noFill/>
                </a:ln>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45000"/>
            </a:pPr>
            <a:endParaRPr lang="en-US" dirty="0">
              <a:solidFill>
                <a:sysClr val="windowText" lastClr="000000"/>
              </a:solidFill>
              <a:latin typeface="+mn-lt"/>
            </a:endParaRPr>
          </a:p>
          <a:p>
            <a:pPr>
              <a:buSzPct val="45000"/>
              <a:buFont typeface="StarSymbol"/>
              <a:buChar char="●"/>
            </a:pPr>
            <a:r>
              <a:rPr lang="en-US" dirty="0">
                <a:solidFill>
                  <a:sysClr val="windowText" lastClr="000000"/>
                </a:solidFill>
                <a:latin typeface="+mn-lt"/>
              </a:rPr>
              <a:t>The two blue dash lines pointed by purple arrows represent the significant threshold levels. Anything that spikes over these two lines reveals the significant correlations.</a:t>
            </a:r>
          </a:p>
          <a:p>
            <a:pPr>
              <a:buSzPct val="45000"/>
              <a:buFont typeface="StarSymbol"/>
              <a:buChar char="●"/>
            </a:pPr>
            <a:r>
              <a:rPr lang="en-US" dirty="0">
                <a:solidFill>
                  <a:sysClr val="windowText" lastClr="000000"/>
                </a:solidFill>
                <a:latin typeface="+mn-lt"/>
              </a:rPr>
              <a:t>When looking at ACF plot, we ignore the long spike at lag 0 (pointed by the blue arrow). </a:t>
            </a:r>
          </a:p>
        </p:txBody>
      </p:sp>
    </p:spTree>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10660</TotalTime>
  <Words>6164</Words>
  <Application>Microsoft Office PowerPoint</Application>
  <PresentationFormat>Custom</PresentationFormat>
  <Paragraphs>292</Paragraphs>
  <Slides>77</Slides>
  <Notes>71</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77</vt:i4>
      </vt:variant>
    </vt:vector>
  </HeadingPairs>
  <TitlesOfParts>
    <vt:vector size="90" baseType="lpstr">
      <vt:lpstr>Arial</vt:lpstr>
      <vt:lpstr>Calibri</vt:lpstr>
      <vt:lpstr>Calibri Light</vt:lpstr>
      <vt:lpstr>georgia</vt:lpstr>
      <vt:lpstr>Liberation Sans</vt:lpstr>
      <vt:lpstr>Liberation Serif</vt:lpstr>
      <vt:lpstr>MinionPro-Regular</vt:lpstr>
      <vt:lpstr>Roboto</vt:lpstr>
      <vt:lpstr>StarSymbol</vt:lpstr>
      <vt:lpstr>Times New Roman</vt:lpstr>
      <vt:lpstr>Default</vt:lpstr>
      <vt:lpstr>Default Design</vt:lpstr>
      <vt:lpstr>Equation</vt:lpstr>
      <vt:lpstr>Introduction to ARIMA Models</vt:lpstr>
      <vt:lpstr>ARIMA model</vt:lpstr>
      <vt:lpstr>What is D?</vt:lpstr>
      <vt:lpstr>Next, what are the ‘p’ and ‘q’ terms?</vt:lpstr>
      <vt:lpstr>How to find the order of differencing (d) in ARIMA model</vt:lpstr>
      <vt:lpstr>PowerPoint Presentation</vt:lpstr>
      <vt:lpstr>PowerPoint Presentation</vt:lpstr>
      <vt:lpstr>PowerPoint Presentation</vt:lpstr>
      <vt:lpstr>ACF</vt:lpstr>
      <vt:lpstr>PACF </vt:lpstr>
      <vt:lpstr>How to find the order of the AR term (p)</vt:lpstr>
      <vt:lpstr>How to find the order of the AR term (p)</vt:lpstr>
      <vt:lpstr>How to find the order of the MA term (q)</vt:lpstr>
      <vt:lpstr>ARMA vs ARIMA</vt:lpstr>
      <vt:lpstr>PowerPoint Presentation</vt:lpstr>
      <vt:lpstr>How to handle if a time series is slightly under or over differenced</vt:lpstr>
      <vt:lpstr>Vector Autoregression</vt:lpstr>
      <vt:lpstr>How does a VAR model’s formula look like?</vt:lpstr>
      <vt:lpstr>Equation</vt:lpstr>
      <vt:lpstr>PowerPoint Presentation</vt:lpstr>
      <vt:lpstr>PowerPoint Presentation</vt:lpstr>
      <vt:lpstr>Advantages of Statistical models</vt:lpstr>
      <vt:lpstr>Disdvantages of Statistical models</vt:lpstr>
      <vt:lpstr>Hidden Markov Model </vt:lpstr>
      <vt:lpstr>What are Markov Models?</vt:lpstr>
      <vt:lpstr>Markov models</vt:lpstr>
      <vt:lpstr>What is Markov Chain?</vt:lpstr>
      <vt:lpstr>PowerPoint Presentation</vt:lpstr>
      <vt:lpstr>PowerPoint Presentation</vt:lpstr>
      <vt:lpstr>Hidden Markov model</vt:lpstr>
      <vt:lpstr>Hidden Markov models.</vt:lpstr>
      <vt:lpstr>Kalman filter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ARIMA Models</dc:title>
  <dc:creator>Sneha_Sharma</dc:creator>
  <cp:lastModifiedBy>SNEHA</cp:lastModifiedBy>
  <cp:revision>18</cp:revision>
  <dcterms:created xsi:type="dcterms:W3CDTF">2023-08-17T12:17:05Z</dcterms:created>
  <dcterms:modified xsi:type="dcterms:W3CDTF">2023-10-11T05:44:52Z</dcterms:modified>
</cp:coreProperties>
</file>